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90" r:id="rId1"/>
  </p:sldMasterIdLst>
  <p:notesMasterIdLst>
    <p:notesMasterId r:id="rId20"/>
  </p:notesMasterIdLst>
  <p:sldIdLst>
    <p:sldId id="280" r:id="rId2"/>
    <p:sldId id="295" r:id="rId3"/>
    <p:sldId id="298" r:id="rId4"/>
    <p:sldId id="299" r:id="rId5"/>
    <p:sldId id="283" r:id="rId6"/>
    <p:sldId id="284" r:id="rId7"/>
    <p:sldId id="285" r:id="rId8"/>
    <p:sldId id="286" r:id="rId9"/>
    <p:sldId id="287" r:id="rId10"/>
    <p:sldId id="288" r:id="rId11"/>
    <p:sldId id="301" r:id="rId12"/>
    <p:sldId id="302" r:id="rId13"/>
    <p:sldId id="289" r:id="rId14"/>
    <p:sldId id="290" r:id="rId15"/>
    <p:sldId id="291" r:id="rId16"/>
    <p:sldId id="292" r:id="rId17"/>
    <p:sldId id="29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76" autoAdjust="0"/>
    <p:restoredTop sz="94660"/>
  </p:normalViewPr>
  <p:slideViewPr>
    <p:cSldViewPr snapToGrid="0">
      <p:cViewPr>
        <p:scale>
          <a:sx n="71" d="100"/>
          <a:sy n="71" d="100"/>
        </p:scale>
        <p:origin x="-552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560AD1-B3D6-424A-BCE5-3EFCE02E8848}" type="doc">
      <dgm:prSet loTypeId="urn:microsoft.com/office/officeart/2008/layout/HexagonCluster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82C3A96C-ECA3-478E-AD36-B1A0B6F19740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s-MX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Civiles</a:t>
          </a:r>
          <a:r>
            <a:rPr lang="es-MX" sz="1100" dirty="0">
              <a:latin typeface="Arial" pitchFamily="34" charset="0"/>
              <a:cs typeface="Arial" pitchFamily="34" charset="0"/>
            </a:rPr>
            <a:t> </a:t>
          </a:r>
        </a:p>
      </dgm:t>
    </dgm:pt>
    <dgm:pt modelId="{18919CBE-E350-44DE-BF6A-3D09CB1D8934}" type="parTrans" cxnId="{3EF66C2F-BE39-4E87-9110-41B9F1F4AFFF}">
      <dgm:prSet/>
      <dgm:spPr/>
      <dgm:t>
        <a:bodyPr/>
        <a:lstStyle/>
        <a:p>
          <a:endParaRPr lang="es-MX" sz="14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A63F9F12-3869-414D-895A-1B66165C374F}" type="sibTrans" cxnId="{3EF66C2F-BE39-4E87-9110-41B9F1F4AFFF}">
      <dgm:prSet/>
      <dgm:spPr/>
      <dgm:t>
        <a:bodyPr/>
        <a:lstStyle/>
        <a:p>
          <a:endParaRPr lang="es-MX" sz="14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B97E6807-D95C-4A4A-8A54-B6BD7FB9E4C2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MX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Administrativas-electorales</a:t>
          </a:r>
          <a:r>
            <a:rPr lang="es-MX" sz="1100" dirty="0">
              <a:latin typeface="Arial" pitchFamily="34" charset="0"/>
              <a:cs typeface="Arial" pitchFamily="34" charset="0"/>
            </a:rPr>
            <a:t> </a:t>
          </a:r>
        </a:p>
      </dgm:t>
    </dgm:pt>
    <dgm:pt modelId="{09B601E1-61F2-4990-B55F-48328000ED67}" type="parTrans" cxnId="{614962AC-BFC8-49D9-8E5F-A520DBE87E07}">
      <dgm:prSet/>
      <dgm:spPr/>
      <dgm:t>
        <a:bodyPr/>
        <a:lstStyle/>
        <a:p>
          <a:endParaRPr lang="es-MX" sz="1400">
            <a:solidFill>
              <a:schemeClr val="tx1"/>
            </a:solidFill>
          </a:endParaRPr>
        </a:p>
      </dgm:t>
    </dgm:pt>
    <dgm:pt modelId="{87B415A9-28D2-4479-8E03-787F84CCBBC6}" type="sibTrans" cxnId="{614962AC-BFC8-49D9-8E5F-A520DBE87E07}">
      <dgm:prSet/>
      <dgm:spPr/>
      <dgm:t>
        <a:bodyPr/>
        <a:lstStyle/>
        <a:p>
          <a:endParaRPr lang="es-MX" sz="1400">
            <a:solidFill>
              <a:schemeClr val="tx1"/>
            </a:solidFill>
          </a:endParaRPr>
        </a:p>
      </dgm:t>
    </dgm:pt>
    <dgm:pt modelId="{2AD845F2-BA5D-426C-A250-CDDFB50EC04F}">
      <dgm:prSet phldrT="[Texto]" custT="1"/>
      <dgm:spPr/>
      <dgm:t>
        <a:bodyPr/>
        <a:lstStyle/>
        <a:p>
          <a:r>
            <a:rPr lang="es-MX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Penales</a:t>
          </a:r>
          <a:r>
            <a:rPr lang="es-MX" sz="1100" dirty="0">
              <a:latin typeface="Arial" pitchFamily="34" charset="0"/>
              <a:cs typeface="Arial" pitchFamily="34" charset="0"/>
            </a:rPr>
            <a:t> </a:t>
          </a:r>
          <a:endParaRPr lang="es-MX" sz="1100" b="1" dirty="0">
            <a:latin typeface="Arial" pitchFamily="34" charset="0"/>
            <a:cs typeface="Arial" pitchFamily="34" charset="0"/>
          </a:endParaRPr>
        </a:p>
      </dgm:t>
    </dgm:pt>
    <dgm:pt modelId="{581ECA47-DE1A-48DB-8F35-9D4FD8EEEEF9}" type="sibTrans" cxnId="{4D651CE7-1990-4101-B87B-9378A97A78FF}">
      <dgm:prSet/>
      <dgm:spPr/>
      <dgm:t>
        <a:bodyPr/>
        <a:lstStyle/>
        <a:p>
          <a:endParaRPr lang="es-MX" sz="14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BA4928E7-10D8-4DFD-9376-A79EE464747E}" type="parTrans" cxnId="{4D651CE7-1990-4101-B87B-9378A97A78FF}">
      <dgm:prSet/>
      <dgm:spPr/>
      <dgm:t>
        <a:bodyPr/>
        <a:lstStyle/>
        <a:p>
          <a:endParaRPr lang="es-MX" sz="14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D5D5CAA8-DBA9-48AC-9568-7B5FC8E742FA}" type="pres">
      <dgm:prSet presAssocID="{D5560AD1-B3D6-424A-BCE5-3EFCE02E8848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MX"/>
        </a:p>
      </dgm:t>
    </dgm:pt>
    <dgm:pt modelId="{52C59DB9-769A-4B11-98F5-1306BBDB3FCB}" type="pres">
      <dgm:prSet presAssocID="{2AD845F2-BA5D-426C-A250-CDDFB50EC04F}" presName="text1" presStyleCnt="0"/>
      <dgm:spPr/>
    </dgm:pt>
    <dgm:pt modelId="{5EBFB7B1-6AA5-4B0C-956F-F664472D00DF}" type="pres">
      <dgm:prSet presAssocID="{2AD845F2-BA5D-426C-A250-CDDFB50EC04F}" presName="textRepeatNode" presStyleLbl="alignNode1" presStyleIdx="0" presStyleCnt="3" custScaleY="62805" custLinFactNeighborX="-2794" custLinFactNeighborY="156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DD1F9D4-0D3C-43E9-A8AA-F2ED6D3AD3B5}" type="pres">
      <dgm:prSet presAssocID="{2AD845F2-BA5D-426C-A250-CDDFB50EC04F}" presName="textaccent1" presStyleCnt="0"/>
      <dgm:spPr/>
    </dgm:pt>
    <dgm:pt modelId="{81772D88-0ECA-4E8F-B9D0-B41193E9C8DF}" type="pres">
      <dgm:prSet presAssocID="{2AD845F2-BA5D-426C-A250-CDDFB50EC04F}" presName="accentRepeatNode" presStyleLbl="solidAlignAcc1" presStyleIdx="0" presStyleCnt="6" custLinFactX="-169370" custLinFactY="100000" custLinFactNeighborX="-200000" custLinFactNeighborY="164380"/>
      <dgm:spPr/>
    </dgm:pt>
    <dgm:pt modelId="{4D6AFE10-CA5E-4E85-9619-FBBFAE2A9872}" type="pres">
      <dgm:prSet presAssocID="{581ECA47-DE1A-48DB-8F35-9D4FD8EEEEF9}" presName="image1" presStyleCnt="0"/>
      <dgm:spPr/>
    </dgm:pt>
    <dgm:pt modelId="{192D9422-9795-4146-A969-297D33239F0F}" type="pres">
      <dgm:prSet presAssocID="{581ECA47-DE1A-48DB-8F35-9D4FD8EEEEF9}" presName="imageRepeatNode" presStyleLbl="alignAcc1" presStyleIdx="0" presStyleCnt="3" custFlipVert="1" custScaleY="3608"/>
      <dgm:spPr/>
      <dgm:t>
        <a:bodyPr/>
        <a:lstStyle/>
        <a:p>
          <a:endParaRPr lang="es-MX"/>
        </a:p>
      </dgm:t>
    </dgm:pt>
    <dgm:pt modelId="{C3671ABD-1B45-4B58-8BEA-9138EEC635F3}" type="pres">
      <dgm:prSet presAssocID="{581ECA47-DE1A-48DB-8F35-9D4FD8EEEEF9}" presName="imageaccent1" presStyleCnt="0"/>
      <dgm:spPr/>
    </dgm:pt>
    <dgm:pt modelId="{506489AD-F045-4FB9-AE75-2ECDDAD5CE36}" type="pres">
      <dgm:prSet presAssocID="{581ECA47-DE1A-48DB-8F35-9D4FD8EEEEF9}" presName="accentRepeatNode" presStyleLbl="solidAlignAcc1" presStyleIdx="1" presStyleCnt="6" custLinFactY="125986" custLinFactNeighborX="-28022" custLinFactNeighborY="200000"/>
      <dgm:spPr/>
    </dgm:pt>
    <dgm:pt modelId="{06BC177B-6476-482B-AA8A-128CB5ED4B90}" type="pres">
      <dgm:prSet presAssocID="{82C3A96C-ECA3-478E-AD36-B1A0B6F19740}" presName="text2" presStyleCnt="0"/>
      <dgm:spPr/>
    </dgm:pt>
    <dgm:pt modelId="{B48CA6C6-169F-44C3-8D01-303F5C7D8761}" type="pres">
      <dgm:prSet presAssocID="{82C3A96C-ECA3-478E-AD36-B1A0B6F19740}" presName="textRepeatNode" presStyleLbl="alignNode1" presStyleIdx="1" presStyleCnt="3" custLinFactNeighborX="28171" custLinFactNeighborY="-10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2531A4-196D-449B-81D2-2D9A6C310C0A}" type="pres">
      <dgm:prSet presAssocID="{82C3A96C-ECA3-478E-AD36-B1A0B6F19740}" presName="textaccent2" presStyleCnt="0"/>
      <dgm:spPr/>
    </dgm:pt>
    <dgm:pt modelId="{AE6E867B-C1A3-4944-934C-710C8F085A7E}" type="pres">
      <dgm:prSet presAssocID="{82C3A96C-ECA3-478E-AD36-B1A0B6F19740}" presName="accentRepeatNode" presStyleLbl="solidAlignAcc1" presStyleIdx="2" presStyleCnt="6" custLinFactX="-151357" custLinFactY="200000" custLinFactNeighborX="-200000" custLinFactNeighborY="203000"/>
      <dgm:spPr/>
    </dgm:pt>
    <dgm:pt modelId="{3C929D11-D981-4F1F-A5C7-2A1AB38373AF}" type="pres">
      <dgm:prSet presAssocID="{A63F9F12-3869-414D-895A-1B66165C374F}" presName="image2" presStyleCnt="0"/>
      <dgm:spPr/>
    </dgm:pt>
    <dgm:pt modelId="{CA80D6EE-D208-4DE6-B165-2FFD2F397F9D}" type="pres">
      <dgm:prSet presAssocID="{A63F9F12-3869-414D-895A-1B66165C374F}" presName="imageRepeatNode" presStyleLbl="alignAcc1" presStyleIdx="1" presStyleCnt="3" custScaleY="3608"/>
      <dgm:spPr/>
      <dgm:t>
        <a:bodyPr/>
        <a:lstStyle/>
        <a:p>
          <a:endParaRPr lang="es-MX"/>
        </a:p>
      </dgm:t>
    </dgm:pt>
    <dgm:pt modelId="{85D68B4F-B354-4F3B-853A-6C138C2F555D}" type="pres">
      <dgm:prSet presAssocID="{A63F9F12-3869-414D-895A-1B66165C374F}" presName="imageaccent2" presStyleCnt="0"/>
      <dgm:spPr/>
    </dgm:pt>
    <dgm:pt modelId="{8B7A592C-1EC2-4799-B953-5DF3CC67C8F7}" type="pres">
      <dgm:prSet presAssocID="{A63F9F12-3869-414D-895A-1B66165C374F}" presName="accentRepeatNode" presStyleLbl="solidAlignAcc1" presStyleIdx="3" presStyleCnt="6" custLinFactX="-146787" custLinFactY="100000" custLinFactNeighborX="-200000" custLinFactNeighborY="197356"/>
      <dgm:spPr/>
    </dgm:pt>
    <dgm:pt modelId="{13EEF60D-ABED-45C3-BF62-1CFC07ACD46B}" type="pres">
      <dgm:prSet presAssocID="{B97E6807-D95C-4A4A-8A54-B6BD7FB9E4C2}" presName="text3" presStyleCnt="0"/>
      <dgm:spPr/>
    </dgm:pt>
    <dgm:pt modelId="{DA6B4721-4F64-4B62-B368-D290BFF4DAA7}" type="pres">
      <dgm:prSet presAssocID="{B97E6807-D95C-4A4A-8A54-B6BD7FB9E4C2}" presName="textRepeatNode" presStyleLbl="alignNode1" presStyleIdx="2" presStyleCnt="3" custScaleX="162577" custScaleY="1502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E341814-727B-4B9D-8D80-43601931E4AE}" type="pres">
      <dgm:prSet presAssocID="{B97E6807-D95C-4A4A-8A54-B6BD7FB9E4C2}" presName="textaccent3" presStyleCnt="0"/>
      <dgm:spPr/>
    </dgm:pt>
    <dgm:pt modelId="{CFCEDE5F-E709-4FB6-B6E7-ED3882F313C4}" type="pres">
      <dgm:prSet presAssocID="{B97E6807-D95C-4A4A-8A54-B6BD7FB9E4C2}" presName="accentRepeatNode" presStyleLbl="solidAlignAcc1" presStyleIdx="4" presStyleCnt="6" custLinFactX="-500000" custLinFactY="726212" custLinFactNeighborX="-596736" custLinFactNeighborY="800000"/>
      <dgm:spPr/>
    </dgm:pt>
    <dgm:pt modelId="{38820AE0-A6AB-4805-A15A-C1D9006D05AB}" type="pres">
      <dgm:prSet presAssocID="{87B415A9-28D2-4479-8E03-787F84CCBBC6}" presName="image3" presStyleCnt="0"/>
      <dgm:spPr/>
    </dgm:pt>
    <dgm:pt modelId="{EEB59B35-4BF3-4A2D-B9EB-472685C3501E}" type="pres">
      <dgm:prSet presAssocID="{87B415A9-28D2-4479-8E03-787F84CCBBC6}" presName="imageRepeatNode" presStyleLbl="alignAcc1" presStyleIdx="2" presStyleCnt="3" custFlipVert="1" custScaleY="3608"/>
      <dgm:spPr/>
      <dgm:t>
        <a:bodyPr/>
        <a:lstStyle/>
        <a:p>
          <a:endParaRPr lang="es-MX"/>
        </a:p>
      </dgm:t>
    </dgm:pt>
    <dgm:pt modelId="{FB2CEEB9-746D-4177-A5B4-A115B0EF87D1}" type="pres">
      <dgm:prSet presAssocID="{87B415A9-28D2-4479-8E03-787F84CCBBC6}" presName="imageaccent3" presStyleCnt="0"/>
      <dgm:spPr/>
    </dgm:pt>
    <dgm:pt modelId="{029C01BD-7A1D-4903-8F73-43C4B1FC1363}" type="pres">
      <dgm:prSet presAssocID="{87B415A9-28D2-4479-8E03-787F84CCBBC6}" presName="accentRepeatNode" presStyleLbl="solidAlignAcc1" presStyleIdx="5" presStyleCnt="6" custLinFactX="-700000" custLinFactY="800000" custLinFactNeighborX="-769544" custLinFactNeighborY="803394"/>
      <dgm:spPr/>
    </dgm:pt>
  </dgm:ptLst>
  <dgm:cxnLst>
    <dgm:cxn modelId="{614962AC-BFC8-49D9-8E5F-A520DBE87E07}" srcId="{D5560AD1-B3D6-424A-BCE5-3EFCE02E8848}" destId="{B97E6807-D95C-4A4A-8A54-B6BD7FB9E4C2}" srcOrd="2" destOrd="0" parTransId="{09B601E1-61F2-4990-B55F-48328000ED67}" sibTransId="{87B415A9-28D2-4479-8E03-787F84CCBBC6}"/>
    <dgm:cxn modelId="{FC819407-5AF2-4685-AAA3-3617D9716B5D}" type="presOf" srcId="{D5560AD1-B3D6-424A-BCE5-3EFCE02E8848}" destId="{D5D5CAA8-DBA9-48AC-9568-7B5FC8E742FA}" srcOrd="0" destOrd="0" presId="urn:microsoft.com/office/officeart/2008/layout/HexagonCluster"/>
    <dgm:cxn modelId="{9CF1A161-C856-4D77-AB96-355F38421A18}" type="presOf" srcId="{A63F9F12-3869-414D-895A-1B66165C374F}" destId="{CA80D6EE-D208-4DE6-B165-2FFD2F397F9D}" srcOrd="0" destOrd="0" presId="urn:microsoft.com/office/officeart/2008/layout/HexagonCluster"/>
    <dgm:cxn modelId="{296A6865-6116-4658-89B5-C98B10F6A4C5}" type="presOf" srcId="{2AD845F2-BA5D-426C-A250-CDDFB50EC04F}" destId="{5EBFB7B1-6AA5-4B0C-956F-F664472D00DF}" srcOrd="0" destOrd="0" presId="urn:microsoft.com/office/officeart/2008/layout/HexagonCluster"/>
    <dgm:cxn modelId="{E451CD76-00D3-4A75-A845-63A1EC924F25}" type="presOf" srcId="{87B415A9-28D2-4479-8E03-787F84CCBBC6}" destId="{EEB59B35-4BF3-4A2D-B9EB-472685C3501E}" srcOrd="0" destOrd="0" presId="urn:microsoft.com/office/officeart/2008/layout/HexagonCluster"/>
    <dgm:cxn modelId="{1C613392-940C-44A0-8A90-10E3A3959FE8}" type="presOf" srcId="{B97E6807-D95C-4A4A-8A54-B6BD7FB9E4C2}" destId="{DA6B4721-4F64-4B62-B368-D290BFF4DAA7}" srcOrd="0" destOrd="0" presId="urn:microsoft.com/office/officeart/2008/layout/HexagonCluster"/>
    <dgm:cxn modelId="{505B6922-F456-4A0E-88AB-A8D947DFF4DE}" type="presOf" srcId="{82C3A96C-ECA3-478E-AD36-B1A0B6F19740}" destId="{B48CA6C6-169F-44C3-8D01-303F5C7D8761}" srcOrd="0" destOrd="0" presId="urn:microsoft.com/office/officeart/2008/layout/HexagonCluster"/>
    <dgm:cxn modelId="{3EF66C2F-BE39-4E87-9110-41B9F1F4AFFF}" srcId="{D5560AD1-B3D6-424A-BCE5-3EFCE02E8848}" destId="{82C3A96C-ECA3-478E-AD36-B1A0B6F19740}" srcOrd="1" destOrd="0" parTransId="{18919CBE-E350-44DE-BF6A-3D09CB1D8934}" sibTransId="{A63F9F12-3869-414D-895A-1B66165C374F}"/>
    <dgm:cxn modelId="{F635A95E-896F-4C01-AF31-7B43434B8D0B}" type="presOf" srcId="{581ECA47-DE1A-48DB-8F35-9D4FD8EEEEF9}" destId="{192D9422-9795-4146-A969-297D33239F0F}" srcOrd="0" destOrd="0" presId="urn:microsoft.com/office/officeart/2008/layout/HexagonCluster"/>
    <dgm:cxn modelId="{4D651CE7-1990-4101-B87B-9378A97A78FF}" srcId="{D5560AD1-B3D6-424A-BCE5-3EFCE02E8848}" destId="{2AD845F2-BA5D-426C-A250-CDDFB50EC04F}" srcOrd="0" destOrd="0" parTransId="{BA4928E7-10D8-4DFD-9376-A79EE464747E}" sibTransId="{581ECA47-DE1A-48DB-8F35-9D4FD8EEEEF9}"/>
    <dgm:cxn modelId="{AA017FD8-020C-4861-BF39-53252CB254E9}" type="presParOf" srcId="{D5D5CAA8-DBA9-48AC-9568-7B5FC8E742FA}" destId="{52C59DB9-769A-4B11-98F5-1306BBDB3FCB}" srcOrd="0" destOrd="0" presId="urn:microsoft.com/office/officeart/2008/layout/HexagonCluster"/>
    <dgm:cxn modelId="{31B514EE-956A-47C3-99AF-92E32F50C056}" type="presParOf" srcId="{52C59DB9-769A-4B11-98F5-1306BBDB3FCB}" destId="{5EBFB7B1-6AA5-4B0C-956F-F664472D00DF}" srcOrd="0" destOrd="0" presId="urn:microsoft.com/office/officeart/2008/layout/HexagonCluster"/>
    <dgm:cxn modelId="{9766F6C2-FAA1-47D1-AE66-CB91D63D8F4E}" type="presParOf" srcId="{D5D5CAA8-DBA9-48AC-9568-7B5FC8E742FA}" destId="{DDD1F9D4-0D3C-43E9-A8AA-F2ED6D3AD3B5}" srcOrd="1" destOrd="0" presId="urn:microsoft.com/office/officeart/2008/layout/HexagonCluster"/>
    <dgm:cxn modelId="{DF47D13D-D695-441C-AE1F-9844EE151DF5}" type="presParOf" srcId="{DDD1F9D4-0D3C-43E9-A8AA-F2ED6D3AD3B5}" destId="{81772D88-0ECA-4E8F-B9D0-B41193E9C8DF}" srcOrd="0" destOrd="0" presId="urn:microsoft.com/office/officeart/2008/layout/HexagonCluster"/>
    <dgm:cxn modelId="{8A39508F-D779-4449-963F-3B63630FB3D0}" type="presParOf" srcId="{D5D5CAA8-DBA9-48AC-9568-7B5FC8E742FA}" destId="{4D6AFE10-CA5E-4E85-9619-FBBFAE2A9872}" srcOrd="2" destOrd="0" presId="urn:microsoft.com/office/officeart/2008/layout/HexagonCluster"/>
    <dgm:cxn modelId="{061184CB-BC23-4F51-A62E-C6E4A35106E2}" type="presParOf" srcId="{4D6AFE10-CA5E-4E85-9619-FBBFAE2A9872}" destId="{192D9422-9795-4146-A969-297D33239F0F}" srcOrd="0" destOrd="0" presId="urn:microsoft.com/office/officeart/2008/layout/HexagonCluster"/>
    <dgm:cxn modelId="{88C8EE08-2FCD-4323-B4FF-32DA4EFE521A}" type="presParOf" srcId="{D5D5CAA8-DBA9-48AC-9568-7B5FC8E742FA}" destId="{C3671ABD-1B45-4B58-8BEA-9138EEC635F3}" srcOrd="3" destOrd="0" presId="urn:microsoft.com/office/officeart/2008/layout/HexagonCluster"/>
    <dgm:cxn modelId="{8EEAA89A-1139-40B2-AC17-9A362EBE9C07}" type="presParOf" srcId="{C3671ABD-1B45-4B58-8BEA-9138EEC635F3}" destId="{506489AD-F045-4FB9-AE75-2ECDDAD5CE36}" srcOrd="0" destOrd="0" presId="urn:microsoft.com/office/officeart/2008/layout/HexagonCluster"/>
    <dgm:cxn modelId="{9CEAE233-F08A-4D72-9DF8-12F0E9604D5D}" type="presParOf" srcId="{D5D5CAA8-DBA9-48AC-9568-7B5FC8E742FA}" destId="{06BC177B-6476-482B-AA8A-128CB5ED4B90}" srcOrd="4" destOrd="0" presId="urn:microsoft.com/office/officeart/2008/layout/HexagonCluster"/>
    <dgm:cxn modelId="{5C70355E-C34D-439F-A183-5027B40CAD11}" type="presParOf" srcId="{06BC177B-6476-482B-AA8A-128CB5ED4B90}" destId="{B48CA6C6-169F-44C3-8D01-303F5C7D8761}" srcOrd="0" destOrd="0" presId="urn:microsoft.com/office/officeart/2008/layout/HexagonCluster"/>
    <dgm:cxn modelId="{FB1B3339-16C4-44A6-83D8-16E8BC545AD5}" type="presParOf" srcId="{D5D5CAA8-DBA9-48AC-9568-7B5FC8E742FA}" destId="{7A2531A4-196D-449B-81D2-2D9A6C310C0A}" srcOrd="5" destOrd="0" presId="urn:microsoft.com/office/officeart/2008/layout/HexagonCluster"/>
    <dgm:cxn modelId="{20D6F344-5A6F-4064-BB1E-DBB2DEA29BD7}" type="presParOf" srcId="{7A2531A4-196D-449B-81D2-2D9A6C310C0A}" destId="{AE6E867B-C1A3-4944-934C-710C8F085A7E}" srcOrd="0" destOrd="0" presId="urn:microsoft.com/office/officeart/2008/layout/HexagonCluster"/>
    <dgm:cxn modelId="{C384BB38-62C1-486F-970A-14719C1115BA}" type="presParOf" srcId="{D5D5CAA8-DBA9-48AC-9568-7B5FC8E742FA}" destId="{3C929D11-D981-4F1F-A5C7-2A1AB38373AF}" srcOrd="6" destOrd="0" presId="urn:microsoft.com/office/officeart/2008/layout/HexagonCluster"/>
    <dgm:cxn modelId="{5C11763D-2F6D-497B-AFC3-4DFDCA91A6A0}" type="presParOf" srcId="{3C929D11-D981-4F1F-A5C7-2A1AB38373AF}" destId="{CA80D6EE-D208-4DE6-B165-2FFD2F397F9D}" srcOrd="0" destOrd="0" presId="urn:microsoft.com/office/officeart/2008/layout/HexagonCluster"/>
    <dgm:cxn modelId="{3F7D8253-861A-42D7-A57B-30019B087C31}" type="presParOf" srcId="{D5D5CAA8-DBA9-48AC-9568-7B5FC8E742FA}" destId="{85D68B4F-B354-4F3B-853A-6C138C2F555D}" srcOrd="7" destOrd="0" presId="urn:microsoft.com/office/officeart/2008/layout/HexagonCluster"/>
    <dgm:cxn modelId="{787186F3-BC39-402D-9C27-52B7A735BC15}" type="presParOf" srcId="{85D68B4F-B354-4F3B-853A-6C138C2F555D}" destId="{8B7A592C-1EC2-4799-B953-5DF3CC67C8F7}" srcOrd="0" destOrd="0" presId="urn:microsoft.com/office/officeart/2008/layout/HexagonCluster"/>
    <dgm:cxn modelId="{5A991C19-E57A-4FDD-9A88-C2DC518B7934}" type="presParOf" srcId="{D5D5CAA8-DBA9-48AC-9568-7B5FC8E742FA}" destId="{13EEF60D-ABED-45C3-BF62-1CFC07ACD46B}" srcOrd="8" destOrd="0" presId="urn:microsoft.com/office/officeart/2008/layout/HexagonCluster"/>
    <dgm:cxn modelId="{3A273A78-71DB-4309-ADEF-CC65EE962D58}" type="presParOf" srcId="{13EEF60D-ABED-45C3-BF62-1CFC07ACD46B}" destId="{DA6B4721-4F64-4B62-B368-D290BFF4DAA7}" srcOrd="0" destOrd="0" presId="urn:microsoft.com/office/officeart/2008/layout/HexagonCluster"/>
    <dgm:cxn modelId="{1ED382E3-0AEF-404E-A432-632E73037562}" type="presParOf" srcId="{D5D5CAA8-DBA9-48AC-9568-7B5FC8E742FA}" destId="{5E341814-727B-4B9D-8D80-43601931E4AE}" srcOrd="9" destOrd="0" presId="urn:microsoft.com/office/officeart/2008/layout/HexagonCluster"/>
    <dgm:cxn modelId="{62BD6D17-45C2-420B-BB93-85EF4B3B89E7}" type="presParOf" srcId="{5E341814-727B-4B9D-8D80-43601931E4AE}" destId="{CFCEDE5F-E709-4FB6-B6E7-ED3882F313C4}" srcOrd="0" destOrd="0" presId="urn:microsoft.com/office/officeart/2008/layout/HexagonCluster"/>
    <dgm:cxn modelId="{16A970FA-F625-4698-B706-0AFD374F4AF6}" type="presParOf" srcId="{D5D5CAA8-DBA9-48AC-9568-7B5FC8E742FA}" destId="{38820AE0-A6AB-4805-A15A-C1D9006D05AB}" srcOrd="10" destOrd="0" presId="urn:microsoft.com/office/officeart/2008/layout/HexagonCluster"/>
    <dgm:cxn modelId="{5670FEE8-ECB2-4D92-9ECE-E76543B362A9}" type="presParOf" srcId="{38820AE0-A6AB-4805-A15A-C1D9006D05AB}" destId="{EEB59B35-4BF3-4A2D-B9EB-472685C3501E}" srcOrd="0" destOrd="0" presId="urn:microsoft.com/office/officeart/2008/layout/HexagonCluster"/>
    <dgm:cxn modelId="{C3092E09-BA73-4C94-B633-703E0B6EF11B}" type="presParOf" srcId="{D5D5CAA8-DBA9-48AC-9568-7B5FC8E742FA}" destId="{FB2CEEB9-746D-4177-A5B4-A115B0EF87D1}" srcOrd="11" destOrd="0" presId="urn:microsoft.com/office/officeart/2008/layout/HexagonCluster"/>
    <dgm:cxn modelId="{233C51B1-B8F9-48B7-96A4-409992C8F43A}" type="presParOf" srcId="{FB2CEEB9-746D-4177-A5B4-A115B0EF87D1}" destId="{029C01BD-7A1D-4903-8F73-43C4B1FC1363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3C09E7-BF23-49E7-A03F-576389ADABF6}" type="doc">
      <dgm:prSet loTypeId="urn:microsoft.com/office/officeart/2005/8/layout/vList5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s-MX"/>
        </a:p>
      </dgm:t>
    </dgm:pt>
    <dgm:pt modelId="{4B3E6E62-998B-421C-BCB1-2D9BA359A9BF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s-MX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E) Cualquier otra requerida para la protección de la mujer, víctima de violencia política en razón de género, o quien ella solicite</a:t>
          </a:r>
          <a:endParaRPr lang="es-MX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47E2F5E-981B-4A35-BF4E-16BFCEB48A01}" type="parTrans" cxnId="{819582DA-A50F-48F4-89F8-E5D4C7723E68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FAAE81E8-A418-4165-9773-A0327859F0A5}" type="sibTrans" cxnId="{819582DA-A50F-48F4-89F8-E5D4C7723E68}">
      <dgm:prSet/>
      <dgm:spPr/>
      <dgm:t>
        <a:bodyPr/>
        <a:lstStyle/>
        <a:p>
          <a:endParaRPr lang="es-MX">
            <a:latin typeface="Arial" pitchFamily="34" charset="0"/>
            <a:cs typeface="Arial" pitchFamily="34" charset="0"/>
          </a:endParaRPr>
        </a:p>
      </dgm:t>
    </dgm:pt>
    <dgm:pt modelId="{C9F996CB-2FB1-4DF7-83AF-5F6EEEE5CC03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MX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Podrán ser ordenadas por infracciones que constituyan violencia política contra las mujeres en razón de género las cuales, son las siguientes:</a:t>
          </a:r>
          <a:endParaRPr lang="es-MX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6A73D0E-1ACA-4227-8B39-670002FE30A7}" type="parTrans" cxnId="{DC2019E1-1343-440D-8D7F-AE1C8A4478DC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D81F33DD-EB79-495F-A488-214609D32A78}" type="sibTrans" cxnId="{DC2019E1-1343-440D-8D7F-AE1C8A4478DC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6D273389-8BA4-442D-A0E0-439DB876A5AA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s-MX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C) Cuando la conducta sea reiterada por lo menos en una ocasión, suspender el uso de las prerrogativas asignadas a la persona agresora </a:t>
          </a:r>
          <a:endParaRPr lang="es-MX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2A02E1E-DCB9-4C98-B533-A83B16303F35}" type="parTrans" cxnId="{5CD91FD1-00FA-40B9-84F1-BF19F73ABA64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20B13704-B29D-4F55-B7BA-4B66955938D7}" type="sibTrans" cxnId="{5CD91FD1-00FA-40B9-84F1-BF19F73ABA64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2C4B8C81-444E-40A2-BBA8-E1B30D127EDE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MX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Medidas Cautelares</a:t>
          </a:r>
          <a:r>
            <a:rPr lang="es-MX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es-MX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267176B-9660-4BF9-B76A-5288B9D181EB}" type="parTrans" cxnId="{A35D4B1C-2D21-417B-99FB-B9ED51D3EC4F}">
      <dgm:prSet/>
      <dgm:spPr/>
      <dgm:t>
        <a:bodyPr/>
        <a:lstStyle/>
        <a:p>
          <a:endParaRPr lang="es-MX">
            <a:latin typeface="Arial" pitchFamily="34" charset="0"/>
            <a:cs typeface="Arial" pitchFamily="34" charset="0"/>
          </a:endParaRPr>
        </a:p>
      </dgm:t>
    </dgm:pt>
    <dgm:pt modelId="{1F393940-AD8C-416D-BEE2-DE0D2AB4AD0E}" type="sibTrans" cxnId="{A35D4B1C-2D21-417B-99FB-B9ED51D3EC4F}">
      <dgm:prSet/>
      <dgm:spPr/>
      <dgm:t>
        <a:bodyPr/>
        <a:lstStyle/>
        <a:p>
          <a:endParaRPr lang="es-MX">
            <a:latin typeface="Arial" pitchFamily="34" charset="0"/>
            <a:cs typeface="Arial" pitchFamily="34" charset="0"/>
          </a:endParaRPr>
        </a:p>
      </dgm:t>
    </dgm:pt>
    <dgm:pt modelId="{89F8CD8C-DDE0-4672-B094-BE212916DCFD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s-MX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A) Realizar análisis de riesgos y un plan de seguridad</a:t>
          </a:r>
          <a:endParaRPr lang="es-MX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E46D2CE-D995-4F15-9CCB-C91962610E86}" type="parTrans" cxnId="{E05062A7-68D8-4CE3-81FF-22C331D837FF}">
      <dgm:prSet/>
      <dgm:spPr/>
      <dgm:t>
        <a:bodyPr/>
        <a:lstStyle/>
        <a:p>
          <a:endParaRPr lang="es-MX">
            <a:latin typeface="Arial" pitchFamily="34" charset="0"/>
            <a:cs typeface="Arial" pitchFamily="34" charset="0"/>
          </a:endParaRPr>
        </a:p>
      </dgm:t>
    </dgm:pt>
    <dgm:pt modelId="{9E14A0D3-F4B3-4645-BFA9-EE9505F1A0DB}" type="sibTrans" cxnId="{E05062A7-68D8-4CE3-81FF-22C331D837FF}">
      <dgm:prSet/>
      <dgm:spPr/>
      <dgm:t>
        <a:bodyPr/>
        <a:lstStyle/>
        <a:p>
          <a:endParaRPr lang="es-MX">
            <a:latin typeface="Arial" pitchFamily="34" charset="0"/>
            <a:cs typeface="Arial" pitchFamily="34" charset="0"/>
          </a:endParaRPr>
        </a:p>
      </dgm:t>
    </dgm:pt>
    <dgm:pt modelId="{82655064-34A4-4C3F-A8A6-4837EBB6C4BD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l"/>
          <a:r>
            <a:rPr lang="es-MX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B) Retirar la propaganda que se considere violencia política contra la mujer en razón de género haciendo públicas las razones</a:t>
          </a:r>
          <a:endParaRPr lang="es-MX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165BA09-D79F-4C0C-A3E1-1C79CF36A116}" type="parTrans" cxnId="{52C7DAA7-80CC-4AE5-974C-393CE5C47DC8}">
      <dgm:prSet/>
      <dgm:spPr/>
      <dgm:t>
        <a:bodyPr/>
        <a:lstStyle/>
        <a:p>
          <a:endParaRPr lang="es-MX">
            <a:latin typeface="Arial" pitchFamily="34" charset="0"/>
            <a:cs typeface="Arial" pitchFamily="34" charset="0"/>
          </a:endParaRPr>
        </a:p>
      </dgm:t>
    </dgm:pt>
    <dgm:pt modelId="{F43AE88C-DDC9-4588-BF3F-D879032FF3A7}" type="sibTrans" cxnId="{52C7DAA7-80CC-4AE5-974C-393CE5C47DC8}">
      <dgm:prSet/>
      <dgm:spPr/>
      <dgm:t>
        <a:bodyPr/>
        <a:lstStyle/>
        <a:p>
          <a:endParaRPr lang="es-MX">
            <a:latin typeface="Arial" pitchFamily="34" charset="0"/>
            <a:cs typeface="Arial" pitchFamily="34" charset="0"/>
          </a:endParaRPr>
        </a:p>
      </dgm:t>
    </dgm:pt>
    <dgm:pt modelId="{3ECE6EFE-5E25-44E2-90C2-C334B769373D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l"/>
          <a:r>
            <a:rPr lang="es-MX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D) Ordenar la suspensión del cargo partidista, de la persona agresora</a:t>
          </a:r>
          <a:endParaRPr lang="es-MX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36B7473-53B9-4B25-8200-C6170AB88F8A}" type="parTrans" cxnId="{15B6C351-6C99-4054-BEAE-FBF6917499B9}">
      <dgm:prSet/>
      <dgm:spPr/>
      <dgm:t>
        <a:bodyPr/>
        <a:lstStyle/>
        <a:p>
          <a:endParaRPr lang="es-MX">
            <a:latin typeface="Arial" pitchFamily="34" charset="0"/>
            <a:cs typeface="Arial" pitchFamily="34" charset="0"/>
          </a:endParaRPr>
        </a:p>
      </dgm:t>
    </dgm:pt>
    <dgm:pt modelId="{E3DBA56D-9DBB-45BB-B1CA-4A65B4BAD26C}" type="sibTrans" cxnId="{15B6C351-6C99-4054-BEAE-FBF6917499B9}">
      <dgm:prSet/>
      <dgm:spPr/>
      <dgm:t>
        <a:bodyPr/>
        <a:lstStyle/>
        <a:p>
          <a:endParaRPr lang="es-MX">
            <a:latin typeface="Arial" pitchFamily="34" charset="0"/>
            <a:cs typeface="Arial" pitchFamily="34" charset="0"/>
          </a:endParaRPr>
        </a:p>
      </dgm:t>
    </dgm:pt>
    <dgm:pt modelId="{EFF0844F-B5A1-4F52-AA1C-76D113D6D87A}" type="pres">
      <dgm:prSet presAssocID="{A83C09E7-BF23-49E7-A03F-576389ADAB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B21990C-7C72-4649-BA1C-1DA914E0EFA5}" type="pres">
      <dgm:prSet presAssocID="{2C4B8C81-444E-40A2-BBA8-E1B30D127EDE}" presName="linNode" presStyleCnt="0"/>
      <dgm:spPr/>
    </dgm:pt>
    <dgm:pt modelId="{338DE68E-3B51-4EA3-9821-29CA9B95494E}" type="pres">
      <dgm:prSet presAssocID="{2C4B8C81-444E-40A2-BBA8-E1B30D127EDE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1276EBF-77AC-4820-9C08-5FDABF21B663}" type="pres">
      <dgm:prSet presAssocID="{1F393940-AD8C-416D-BEE2-DE0D2AB4AD0E}" presName="sp" presStyleCnt="0"/>
      <dgm:spPr/>
    </dgm:pt>
    <dgm:pt modelId="{0C70662A-57D7-49F6-BF5B-2FBDF56A540F}" type="pres">
      <dgm:prSet presAssocID="{C9F996CB-2FB1-4DF7-83AF-5F6EEEE5CC03}" presName="linNode" presStyleCnt="0"/>
      <dgm:spPr/>
    </dgm:pt>
    <dgm:pt modelId="{EED31AD7-8974-4800-8C15-13D932AF8BF9}" type="pres">
      <dgm:prSet presAssocID="{C9F996CB-2FB1-4DF7-83AF-5F6EEEE5CC03}" presName="parentText" presStyleLbl="node1" presStyleIdx="1" presStyleCnt="7" custScaleX="27632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1DA90D2-087D-46AE-9D9D-B2CB782348B9}" type="pres">
      <dgm:prSet presAssocID="{D81F33DD-EB79-495F-A488-214609D32A78}" presName="sp" presStyleCnt="0"/>
      <dgm:spPr/>
    </dgm:pt>
    <dgm:pt modelId="{C98FE34C-A85D-4999-AD9A-8EEE0FD02F0C}" type="pres">
      <dgm:prSet presAssocID="{89F8CD8C-DDE0-4672-B094-BE212916DCFD}" presName="linNode" presStyleCnt="0"/>
      <dgm:spPr/>
    </dgm:pt>
    <dgm:pt modelId="{53DC9B85-6406-4E84-AFD6-65B09E4B92CC}" type="pres">
      <dgm:prSet presAssocID="{89F8CD8C-DDE0-4672-B094-BE212916DCFD}" presName="parentText" presStyleLbl="node1" presStyleIdx="2" presStyleCnt="7" custScaleX="17981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1A2A1FA-FE34-4FF2-8662-175DC3D6879D}" type="pres">
      <dgm:prSet presAssocID="{9E14A0D3-F4B3-4645-BFA9-EE9505F1A0DB}" presName="sp" presStyleCnt="0"/>
      <dgm:spPr/>
    </dgm:pt>
    <dgm:pt modelId="{4491B7BD-C75E-4DEC-9134-29A1EDFC48B3}" type="pres">
      <dgm:prSet presAssocID="{82655064-34A4-4C3F-A8A6-4837EBB6C4BD}" presName="linNode" presStyleCnt="0"/>
      <dgm:spPr/>
    </dgm:pt>
    <dgm:pt modelId="{85BAEEF9-8C55-4C58-8B5E-599EBE4C4B42}" type="pres">
      <dgm:prSet presAssocID="{82655064-34A4-4C3F-A8A6-4837EBB6C4BD}" presName="parentText" presStyleLbl="node1" presStyleIdx="3" presStyleCnt="7" custScaleX="277778" custScaleY="8696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A7CEE73-D8C4-4E85-963B-7BFFBC4CB4FA}" type="pres">
      <dgm:prSet presAssocID="{F43AE88C-DDC9-4588-BF3F-D879032FF3A7}" presName="sp" presStyleCnt="0"/>
      <dgm:spPr/>
    </dgm:pt>
    <dgm:pt modelId="{FADCF35F-E988-4ABA-AD9F-BBFB2103A611}" type="pres">
      <dgm:prSet presAssocID="{6D273389-8BA4-442D-A0E0-439DB876A5AA}" presName="linNode" presStyleCnt="0"/>
      <dgm:spPr/>
    </dgm:pt>
    <dgm:pt modelId="{38322712-4867-4B85-936E-82C51D4F69AA}" type="pres">
      <dgm:prSet presAssocID="{6D273389-8BA4-442D-A0E0-439DB876A5AA}" presName="parentText" presStyleLbl="node1" presStyleIdx="4" presStyleCnt="7" custScaleX="255628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1552740-31E8-40B3-9E98-0B4B99C1555D}" type="pres">
      <dgm:prSet presAssocID="{20B13704-B29D-4F55-B7BA-4B66955938D7}" presName="sp" presStyleCnt="0"/>
      <dgm:spPr/>
    </dgm:pt>
    <dgm:pt modelId="{A9FB9550-6DDA-4907-8C37-ACD6B3C5A2D5}" type="pres">
      <dgm:prSet presAssocID="{3ECE6EFE-5E25-44E2-90C2-C334B769373D}" presName="linNode" presStyleCnt="0"/>
      <dgm:spPr/>
    </dgm:pt>
    <dgm:pt modelId="{45A31EC4-816D-49FD-88EA-5891339BBA7A}" type="pres">
      <dgm:prSet presAssocID="{3ECE6EFE-5E25-44E2-90C2-C334B769373D}" presName="parentText" presStyleLbl="node1" presStyleIdx="5" presStyleCnt="7" custScaleX="22954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DEFA2F7-0F8E-4C51-9D23-FB5DE8AAD894}" type="pres">
      <dgm:prSet presAssocID="{E3DBA56D-9DBB-45BB-B1CA-4A65B4BAD26C}" presName="sp" presStyleCnt="0"/>
      <dgm:spPr/>
    </dgm:pt>
    <dgm:pt modelId="{82494ECF-B1B8-49F7-A8B7-2F33E3701642}" type="pres">
      <dgm:prSet presAssocID="{4B3E6E62-998B-421C-BCB1-2D9BA359A9BF}" presName="linNode" presStyleCnt="0"/>
      <dgm:spPr/>
    </dgm:pt>
    <dgm:pt modelId="{A923D3CB-276F-4776-8DCA-F2D2646ACD6A}" type="pres">
      <dgm:prSet presAssocID="{4B3E6E62-998B-421C-BCB1-2D9BA359A9BF}" presName="parentText" presStyleLbl="node1" presStyleIdx="6" presStyleCnt="7" custScaleX="264568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D590F4E-E8B6-42A8-B1DF-67C8D5110BB1}" type="presOf" srcId="{C9F996CB-2FB1-4DF7-83AF-5F6EEEE5CC03}" destId="{EED31AD7-8974-4800-8C15-13D932AF8BF9}" srcOrd="0" destOrd="0" presId="urn:microsoft.com/office/officeart/2005/8/layout/vList5"/>
    <dgm:cxn modelId="{468E4A66-7C7E-40E4-891A-C4334304F099}" type="presOf" srcId="{3ECE6EFE-5E25-44E2-90C2-C334B769373D}" destId="{45A31EC4-816D-49FD-88EA-5891339BBA7A}" srcOrd="0" destOrd="0" presId="urn:microsoft.com/office/officeart/2005/8/layout/vList5"/>
    <dgm:cxn modelId="{A35D4B1C-2D21-417B-99FB-B9ED51D3EC4F}" srcId="{A83C09E7-BF23-49E7-A03F-576389ADABF6}" destId="{2C4B8C81-444E-40A2-BBA8-E1B30D127EDE}" srcOrd="0" destOrd="0" parTransId="{3267176B-9660-4BF9-B76A-5288B9D181EB}" sibTransId="{1F393940-AD8C-416D-BEE2-DE0D2AB4AD0E}"/>
    <dgm:cxn modelId="{DC2019E1-1343-440D-8D7F-AE1C8A4478DC}" srcId="{A83C09E7-BF23-49E7-A03F-576389ADABF6}" destId="{C9F996CB-2FB1-4DF7-83AF-5F6EEEE5CC03}" srcOrd="1" destOrd="0" parTransId="{A6A73D0E-1ACA-4227-8B39-670002FE30A7}" sibTransId="{D81F33DD-EB79-495F-A488-214609D32A78}"/>
    <dgm:cxn modelId="{7FE141DA-602B-4421-A190-745610B8E7EB}" type="presOf" srcId="{4B3E6E62-998B-421C-BCB1-2D9BA359A9BF}" destId="{A923D3CB-276F-4776-8DCA-F2D2646ACD6A}" srcOrd="0" destOrd="0" presId="urn:microsoft.com/office/officeart/2005/8/layout/vList5"/>
    <dgm:cxn modelId="{E05062A7-68D8-4CE3-81FF-22C331D837FF}" srcId="{A83C09E7-BF23-49E7-A03F-576389ADABF6}" destId="{89F8CD8C-DDE0-4672-B094-BE212916DCFD}" srcOrd="2" destOrd="0" parTransId="{4E46D2CE-D995-4F15-9CCB-C91962610E86}" sibTransId="{9E14A0D3-F4B3-4645-BFA9-EE9505F1A0DB}"/>
    <dgm:cxn modelId="{52C7DAA7-80CC-4AE5-974C-393CE5C47DC8}" srcId="{A83C09E7-BF23-49E7-A03F-576389ADABF6}" destId="{82655064-34A4-4C3F-A8A6-4837EBB6C4BD}" srcOrd="3" destOrd="0" parTransId="{C165BA09-D79F-4C0C-A3E1-1C79CF36A116}" sibTransId="{F43AE88C-DDC9-4588-BF3F-D879032FF3A7}"/>
    <dgm:cxn modelId="{15B6C351-6C99-4054-BEAE-FBF6917499B9}" srcId="{A83C09E7-BF23-49E7-A03F-576389ADABF6}" destId="{3ECE6EFE-5E25-44E2-90C2-C334B769373D}" srcOrd="5" destOrd="0" parTransId="{136B7473-53B9-4B25-8200-C6170AB88F8A}" sibTransId="{E3DBA56D-9DBB-45BB-B1CA-4A65B4BAD26C}"/>
    <dgm:cxn modelId="{FF5BD347-8903-4BFC-9083-99F6DDDD31E1}" type="presOf" srcId="{82655064-34A4-4C3F-A8A6-4837EBB6C4BD}" destId="{85BAEEF9-8C55-4C58-8B5E-599EBE4C4B42}" srcOrd="0" destOrd="0" presId="urn:microsoft.com/office/officeart/2005/8/layout/vList5"/>
    <dgm:cxn modelId="{69993476-0C46-42DE-A9F0-77FBAFB62596}" type="presOf" srcId="{A83C09E7-BF23-49E7-A03F-576389ADABF6}" destId="{EFF0844F-B5A1-4F52-AA1C-76D113D6D87A}" srcOrd="0" destOrd="0" presId="urn:microsoft.com/office/officeart/2005/8/layout/vList5"/>
    <dgm:cxn modelId="{B2333246-309C-4554-96DA-AE9A3E1A86D0}" type="presOf" srcId="{89F8CD8C-DDE0-4672-B094-BE212916DCFD}" destId="{53DC9B85-6406-4E84-AFD6-65B09E4B92CC}" srcOrd="0" destOrd="0" presId="urn:microsoft.com/office/officeart/2005/8/layout/vList5"/>
    <dgm:cxn modelId="{819582DA-A50F-48F4-89F8-E5D4C7723E68}" srcId="{A83C09E7-BF23-49E7-A03F-576389ADABF6}" destId="{4B3E6E62-998B-421C-BCB1-2D9BA359A9BF}" srcOrd="6" destOrd="0" parTransId="{347E2F5E-981B-4A35-BF4E-16BFCEB48A01}" sibTransId="{FAAE81E8-A418-4165-9773-A0327859F0A5}"/>
    <dgm:cxn modelId="{5CD91FD1-00FA-40B9-84F1-BF19F73ABA64}" srcId="{A83C09E7-BF23-49E7-A03F-576389ADABF6}" destId="{6D273389-8BA4-442D-A0E0-439DB876A5AA}" srcOrd="4" destOrd="0" parTransId="{32A02E1E-DCB9-4C98-B533-A83B16303F35}" sibTransId="{20B13704-B29D-4F55-B7BA-4B66955938D7}"/>
    <dgm:cxn modelId="{6064F9C4-9C05-40D4-8B8B-BCD7F3B3A9F1}" type="presOf" srcId="{2C4B8C81-444E-40A2-BBA8-E1B30D127EDE}" destId="{338DE68E-3B51-4EA3-9821-29CA9B95494E}" srcOrd="0" destOrd="0" presId="urn:microsoft.com/office/officeart/2005/8/layout/vList5"/>
    <dgm:cxn modelId="{B02072B3-7781-40DE-B847-DD7540F16F7B}" type="presOf" srcId="{6D273389-8BA4-442D-A0E0-439DB876A5AA}" destId="{38322712-4867-4B85-936E-82C51D4F69AA}" srcOrd="0" destOrd="0" presId="urn:microsoft.com/office/officeart/2005/8/layout/vList5"/>
    <dgm:cxn modelId="{0F11AF13-0591-407A-A7CE-F5523581F70C}" type="presParOf" srcId="{EFF0844F-B5A1-4F52-AA1C-76D113D6D87A}" destId="{4B21990C-7C72-4649-BA1C-1DA914E0EFA5}" srcOrd="0" destOrd="0" presId="urn:microsoft.com/office/officeart/2005/8/layout/vList5"/>
    <dgm:cxn modelId="{6BA49C0E-740C-4D04-9C1A-FC70A0F22F50}" type="presParOf" srcId="{4B21990C-7C72-4649-BA1C-1DA914E0EFA5}" destId="{338DE68E-3B51-4EA3-9821-29CA9B95494E}" srcOrd="0" destOrd="0" presId="urn:microsoft.com/office/officeart/2005/8/layout/vList5"/>
    <dgm:cxn modelId="{0EFA4F53-7E7C-488C-A1D6-F33829EC9597}" type="presParOf" srcId="{EFF0844F-B5A1-4F52-AA1C-76D113D6D87A}" destId="{31276EBF-77AC-4820-9C08-5FDABF21B663}" srcOrd="1" destOrd="0" presId="urn:microsoft.com/office/officeart/2005/8/layout/vList5"/>
    <dgm:cxn modelId="{44366A2C-E208-4D8D-B084-FBC01EAEA1F8}" type="presParOf" srcId="{EFF0844F-B5A1-4F52-AA1C-76D113D6D87A}" destId="{0C70662A-57D7-49F6-BF5B-2FBDF56A540F}" srcOrd="2" destOrd="0" presId="urn:microsoft.com/office/officeart/2005/8/layout/vList5"/>
    <dgm:cxn modelId="{135A4594-7F6E-47BB-8EEA-AC4F7971734F}" type="presParOf" srcId="{0C70662A-57D7-49F6-BF5B-2FBDF56A540F}" destId="{EED31AD7-8974-4800-8C15-13D932AF8BF9}" srcOrd="0" destOrd="0" presId="urn:microsoft.com/office/officeart/2005/8/layout/vList5"/>
    <dgm:cxn modelId="{2734BC58-DF3A-45D2-BD41-6623CDD85CD4}" type="presParOf" srcId="{EFF0844F-B5A1-4F52-AA1C-76D113D6D87A}" destId="{51DA90D2-087D-46AE-9D9D-B2CB782348B9}" srcOrd="3" destOrd="0" presId="urn:microsoft.com/office/officeart/2005/8/layout/vList5"/>
    <dgm:cxn modelId="{3223AB21-565F-4ADE-BD4E-41662267F238}" type="presParOf" srcId="{EFF0844F-B5A1-4F52-AA1C-76D113D6D87A}" destId="{C98FE34C-A85D-4999-AD9A-8EEE0FD02F0C}" srcOrd="4" destOrd="0" presId="urn:microsoft.com/office/officeart/2005/8/layout/vList5"/>
    <dgm:cxn modelId="{840F6E61-4043-4325-A6B3-2EA9CC09FBD8}" type="presParOf" srcId="{C98FE34C-A85D-4999-AD9A-8EEE0FD02F0C}" destId="{53DC9B85-6406-4E84-AFD6-65B09E4B92CC}" srcOrd="0" destOrd="0" presId="urn:microsoft.com/office/officeart/2005/8/layout/vList5"/>
    <dgm:cxn modelId="{6DEA6AB8-5056-460B-97DC-16891CC03D55}" type="presParOf" srcId="{EFF0844F-B5A1-4F52-AA1C-76D113D6D87A}" destId="{01A2A1FA-FE34-4FF2-8662-175DC3D6879D}" srcOrd="5" destOrd="0" presId="urn:microsoft.com/office/officeart/2005/8/layout/vList5"/>
    <dgm:cxn modelId="{0B9C83E5-B1D9-4979-8035-798E4D14036B}" type="presParOf" srcId="{EFF0844F-B5A1-4F52-AA1C-76D113D6D87A}" destId="{4491B7BD-C75E-4DEC-9134-29A1EDFC48B3}" srcOrd="6" destOrd="0" presId="urn:microsoft.com/office/officeart/2005/8/layout/vList5"/>
    <dgm:cxn modelId="{1F463E1A-A9F2-4F5B-B76A-BF5762C65DFD}" type="presParOf" srcId="{4491B7BD-C75E-4DEC-9134-29A1EDFC48B3}" destId="{85BAEEF9-8C55-4C58-8B5E-599EBE4C4B42}" srcOrd="0" destOrd="0" presId="urn:microsoft.com/office/officeart/2005/8/layout/vList5"/>
    <dgm:cxn modelId="{BDB6A082-9D51-4B18-891B-2E56038A1826}" type="presParOf" srcId="{EFF0844F-B5A1-4F52-AA1C-76D113D6D87A}" destId="{6A7CEE73-D8C4-4E85-963B-7BFFBC4CB4FA}" srcOrd="7" destOrd="0" presId="urn:microsoft.com/office/officeart/2005/8/layout/vList5"/>
    <dgm:cxn modelId="{F2633C2D-A300-46B8-A197-1DA74B37DFEA}" type="presParOf" srcId="{EFF0844F-B5A1-4F52-AA1C-76D113D6D87A}" destId="{FADCF35F-E988-4ABA-AD9F-BBFB2103A611}" srcOrd="8" destOrd="0" presId="urn:microsoft.com/office/officeart/2005/8/layout/vList5"/>
    <dgm:cxn modelId="{A3A596F2-6B61-4433-8308-B4454FF39FB8}" type="presParOf" srcId="{FADCF35F-E988-4ABA-AD9F-BBFB2103A611}" destId="{38322712-4867-4B85-936E-82C51D4F69AA}" srcOrd="0" destOrd="0" presId="urn:microsoft.com/office/officeart/2005/8/layout/vList5"/>
    <dgm:cxn modelId="{3FC6275E-8482-42CC-B1CD-342C48F859CB}" type="presParOf" srcId="{EFF0844F-B5A1-4F52-AA1C-76D113D6D87A}" destId="{B1552740-31E8-40B3-9E98-0B4B99C1555D}" srcOrd="9" destOrd="0" presId="urn:microsoft.com/office/officeart/2005/8/layout/vList5"/>
    <dgm:cxn modelId="{52D553C4-5A55-4D02-9789-3AD107C42171}" type="presParOf" srcId="{EFF0844F-B5A1-4F52-AA1C-76D113D6D87A}" destId="{A9FB9550-6DDA-4907-8C37-ACD6B3C5A2D5}" srcOrd="10" destOrd="0" presId="urn:microsoft.com/office/officeart/2005/8/layout/vList5"/>
    <dgm:cxn modelId="{E994AA2A-6947-4C86-8C12-58A052B93E13}" type="presParOf" srcId="{A9FB9550-6DDA-4907-8C37-ACD6B3C5A2D5}" destId="{45A31EC4-816D-49FD-88EA-5891339BBA7A}" srcOrd="0" destOrd="0" presId="urn:microsoft.com/office/officeart/2005/8/layout/vList5"/>
    <dgm:cxn modelId="{69305C97-40F5-4B8A-878A-0DB7C6C3CE6C}" type="presParOf" srcId="{EFF0844F-B5A1-4F52-AA1C-76D113D6D87A}" destId="{DDEFA2F7-0F8E-4C51-9D23-FB5DE8AAD894}" srcOrd="11" destOrd="0" presId="urn:microsoft.com/office/officeart/2005/8/layout/vList5"/>
    <dgm:cxn modelId="{BECCBAD4-1326-4521-9425-83653321289C}" type="presParOf" srcId="{EFF0844F-B5A1-4F52-AA1C-76D113D6D87A}" destId="{82494ECF-B1B8-49F7-A8B7-2F33E3701642}" srcOrd="12" destOrd="0" presId="urn:microsoft.com/office/officeart/2005/8/layout/vList5"/>
    <dgm:cxn modelId="{2E02AE3E-2C73-4786-B035-C867EE70424F}" type="presParOf" srcId="{82494ECF-B1B8-49F7-A8B7-2F33E3701642}" destId="{A923D3CB-276F-4776-8DCA-F2D2646ACD6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3C09E7-BF23-49E7-A03F-576389ADABF6}" type="doc">
      <dgm:prSet loTypeId="urn:microsoft.com/office/officeart/2005/8/layout/vList5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s-MX"/>
        </a:p>
      </dgm:t>
    </dgm:pt>
    <dgm:pt modelId="{6B63FBD3-C919-4857-87A2-C34B23844958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MX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Reglamento de Quejas y Denuncias del IEEZ. Art. 87 (2020)</a:t>
          </a:r>
          <a:endParaRPr lang="es-MX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4689703-894E-42E8-9BB2-436E6BF05173}" type="parTrans" cxnId="{10C257E1-42B2-4B0B-B566-CA07CE18A33E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08FB9F36-1962-4E0C-B457-F3E4B689472C}" type="sibTrans" cxnId="{10C257E1-42B2-4B0B-B566-CA07CE18A33E}">
      <dgm:prSet/>
      <dgm:spPr/>
      <dgm:t>
        <a:bodyPr/>
        <a:lstStyle/>
        <a:p>
          <a:endParaRPr lang="es-MX">
            <a:latin typeface="Arial" pitchFamily="34" charset="0"/>
            <a:cs typeface="Arial" pitchFamily="34" charset="0"/>
          </a:endParaRPr>
        </a:p>
      </dgm:t>
    </dgm:pt>
    <dgm:pt modelId="{EFF0844F-B5A1-4F52-AA1C-76D113D6D87A}" type="pres">
      <dgm:prSet presAssocID="{A83C09E7-BF23-49E7-A03F-576389ADAB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BE81B1D-9A9D-4730-85C4-187D99DAA3C4}" type="pres">
      <dgm:prSet presAssocID="{6B63FBD3-C919-4857-87A2-C34B23844958}" presName="linNode" presStyleCnt="0"/>
      <dgm:spPr/>
    </dgm:pt>
    <dgm:pt modelId="{DEE6435E-02F1-4CB7-8946-674CF6FEEF50}" type="pres">
      <dgm:prSet presAssocID="{6B63FBD3-C919-4857-87A2-C34B23844958}" presName="parentText" presStyleLbl="node1" presStyleIdx="0" presStyleCnt="1" custScaleX="275284" custLinFactY="300000" custLinFactNeighborX="-2925" custLinFactNeighborY="31985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E506C9B-B803-42DA-9BA0-3712EC410777}" type="presOf" srcId="{6B63FBD3-C919-4857-87A2-C34B23844958}" destId="{DEE6435E-02F1-4CB7-8946-674CF6FEEF50}" srcOrd="0" destOrd="0" presId="urn:microsoft.com/office/officeart/2005/8/layout/vList5"/>
    <dgm:cxn modelId="{26ED754E-4453-486D-9CCB-7CC5AC65557E}" type="presOf" srcId="{A83C09E7-BF23-49E7-A03F-576389ADABF6}" destId="{EFF0844F-B5A1-4F52-AA1C-76D113D6D87A}" srcOrd="0" destOrd="0" presId="urn:microsoft.com/office/officeart/2005/8/layout/vList5"/>
    <dgm:cxn modelId="{10C257E1-42B2-4B0B-B566-CA07CE18A33E}" srcId="{A83C09E7-BF23-49E7-A03F-576389ADABF6}" destId="{6B63FBD3-C919-4857-87A2-C34B23844958}" srcOrd="0" destOrd="0" parTransId="{54689703-894E-42E8-9BB2-436E6BF05173}" sibTransId="{08FB9F36-1962-4E0C-B457-F3E4B689472C}"/>
    <dgm:cxn modelId="{01E22C58-983C-4357-A09D-D3C2B0712585}" type="presParOf" srcId="{EFF0844F-B5A1-4F52-AA1C-76D113D6D87A}" destId="{8BE81B1D-9A9D-4730-85C4-187D99DAA3C4}" srcOrd="0" destOrd="0" presId="urn:microsoft.com/office/officeart/2005/8/layout/vList5"/>
    <dgm:cxn modelId="{2B0E3761-C720-435F-A2C6-C737065062A7}" type="presParOf" srcId="{8BE81B1D-9A9D-4730-85C4-187D99DAA3C4}" destId="{DEE6435E-02F1-4CB7-8946-674CF6FEEF5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BFB7B1-6AA5-4B0C-956F-F664472D00DF}">
      <dsp:nvSpPr>
        <dsp:cNvPr id="0" name=""/>
        <dsp:cNvSpPr/>
      </dsp:nvSpPr>
      <dsp:spPr>
        <a:xfrm>
          <a:off x="1971627" y="3242927"/>
          <a:ext cx="1949404" cy="105558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Penales</a:t>
          </a:r>
          <a:r>
            <a:rPr lang="es-MX" sz="1100" kern="1200" dirty="0">
              <a:latin typeface="Arial" pitchFamily="34" charset="0"/>
              <a:cs typeface="Arial" pitchFamily="34" charset="0"/>
            </a:rPr>
            <a:t> </a:t>
          </a:r>
          <a:endParaRPr lang="es-MX" sz="1100" b="1" kern="1200" dirty="0">
            <a:latin typeface="Arial" pitchFamily="34" charset="0"/>
            <a:cs typeface="Arial" pitchFamily="34" charset="0"/>
          </a:endParaRPr>
        </a:p>
      </dsp:txBody>
      <dsp:txXfrm>
        <a:off x="1971627" y="3242927"/>
        <a:ext cx="1949404" cy="1055580"/>
      </dsp:txXfrm>
    </dsp:sp>
    <dsp:sp modelId="{81772D88-0ECA-4E8F-B9D0-B41193E9C8DF}">
      <dsp:nvSpPr>
        <dsp:cNvPr id="0" name=""/>
        <dsp:cNvSpPr/>
      </dsp:nvSpPr>
      <dsp:spPr>
        <a:xfrm>
          <a:off x="1233686" y="3930205"/>
          <a:ext cx="228239" cy="1967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D9422-9795-4146-A969-297D33239F0F}">
      <dsp:nvSpPr>
        <dsp:cNvPr id="0" name=""/>
        <dsp:cNvSpPr/>
      </dsp:nvSpPr>
      <dsp:spPr>
        <a:xfrm flipV="1">
          <a:off x="359734" y="2575417"/>
          <a:ext cx="1949404" cy="6064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489AD-F045-4FB9-AE75-2ECDDAD5CE36}">
      <dsp:nvSpPr>
        <dsp:cNvPr id="0" name=""/>
        <dsp:cNvSpPr/>
      </dsp:nvSpPr>
      <dsp:spPr>
        <a:xfrm>
          <a:off x="1622898" y="3865336"/>
          <a:ext cx="228239" cy="1967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527071"/>
              <a:satOff val="4259"/>
              <a:lumOff val="-521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CA6C6-169F-44C3-8D01-303F5C7D8761}">
      <dsp:nvSpPr>
        <dsp:cNvPr id="0" name=""/>
        <dsp:cNvSpPr/>
      </dsp:nvSpPr>
      <dsp:spPr>
        <a:xfrm>
          <a:off x="4236069" y="1727829"/>
          <a:ext cx="1949404" cy="16807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2">
              <a:hueOff val="-6317677"/>
              <a:satOff val="10648"/>
              <a:lumOff val="-1304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Civiles</a:t>
          </a:r>
          <a:r>
            <a:rPr lang="es-MX" sz="1100" kern="1200" dirty="0">
              <a:latin typeface="Arial" pitchFamily="34" charset="0"/>
              <a:cs typeface="Arial" pitchFamily="34" charset="0"/>
            </a:rPr>
            <a:t> </a:t>
          </a:r>
        </a:p>
      </dsp:txBody>
      <dsp:txXfrm>
        <a:off x="4236069" y="1727829"/>
        <a:ext cx="1949404" cy="1680726"/>
      </dsp:txXfrm>
    </dsp:sp>
    <dsp:sp modelId="{AE6E867B-C1A3-4944-934C-710C8F085A7E}">
      <dsp:nvSpPr>
        <dsp:cNvPr id="0" name=""/>
        <dsp:cNvSpPr/>
      </dsp:nvSpPr>
      <dsp:spPr>
        <a:xfrm>
          <a:off x="4217637" y="3995075"/>
          <a:ext cx="228239" cy="1967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054142"/>
              <a:satOff val="8519"/>
              <a:lumOff val="-104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0D6EE-D208-4DE6-B165-2FFD2F397F9D}">
      <dsp:nvSpPr>
        <dsp:cNvPr id="0" name=""/>
        <dsp:cNvSpPr/>
      </dsp:nvSpPr>
      <dsp:spPr>
        <a:xfrm>
          <a:off x="5347712" y="3478170"/>
          <a:ext cx="1949404" cy="6064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6317677"/>
              <a:satOff val="10648"/>
              <a:lumOff val="-1304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A592C-1EC2-4799-B953-5DF3CC67C8F7}">
      <dsp:nvSpPr>
        <dsp:cNvPr id="0" name=""/>
        <dsp:cNvSpPr/>
      </dsp:nvSpPr>
      <dsp:spPr>
        <a:xfrm>
          <a:off x="4606848" y="3995073"/>
          <a:ext cx="228239" cy="1967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581213"/>
              <a:satOff val="12778"/>
              <a:lumOff val="-156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6B4721-4F64-4B62-B368-D290BFF4DAA7}">
      <dsp:nvSpPr>
        <dsp:cNvPr id="0" name=""/>
        <dsp:cNvSpPr/>
      </dsp:nvSpPr>
      <dsp:spPr>
        <a:xfrm>
          <a:off x="1416154" y="404212"/>
          <a:ext cx="3169283" cy="2525611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accent2">
              <a:hueOff val="-12635355"/>
              <a:satOff val="21297"/>
              <a:lumOff val="-26079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Administrativas-electorales</a:t>
          </a:r>
          <a:r>
            <a:rPr lang="es-MX" sz="1100" kern="1200" dirty="0">
              <a:latin typeface="Arial" pitchFamily="34" charset="0"/>
              <a:cs typeface="Arial" pitchFamily="34" charset="0"/>
            </a:rPr>
            <a:t> </a:t>
          </a:r>
        </a:p>
      </dsp:txBody>
      <dsp:txXfrm>
        <a:off x="1416154" y="404212"/>
        <a:ext cx="3169283" cy="2525611"/>
      </dsp:txXfrm>
    </dsp:sp>
    <dsp:sp modelId="{CFCEDE5F-E709-4FB6-B6E7-ED3882F313C4}">
      <dsp:nvSpPr>
        <dsp:cNvPr id="0" name=""/>
        <dsp:cNvSpPr/>
      </dsp:nvSpPr>
      <dsp:spPr>
        <a:xfrm>
          <a:off x="844476" y="3865336"/>
          <a:ext cx="228239" cy="1967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108284"/>
              <a:satOff val="17038"/>
              <a:lumOff val="-208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B59B35-4BF3-4A2D-B9EB-472685C3501E}">
      <dsp:nvSpPr>
        <dsp:cNvPr id="0" name=""/>
        <dsp:cNvSpPr/>
      </dsp:nvSpPr>
      <dsp:spPr>
        <a:xfrm flipV="1">
          <a:off x="3686902" y="718403"/>
          <a:ext cx="1949404" cy="6064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2635355"/>
              <a:satOff val="21297"/>
              <a:lumOff val="-260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C01BD-7A1D-4903-8F73-43C4B1FC1363}">
      <dsp:nvSpPr>
        <dsp:cNvPr id="0" name=""/>
        <dsp:cNvSpPr/>
      </dsp:nvSpPr>
      <dsp:spPr>
        <a:xfrm>
          <a:off x="390397" y="3800468"/>
          <a:ext cx="228239" cy="1967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2635355"/>
              <a:satOff val="21297"/>
              <a:lumOff val="-260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8DE68E-3B51-4EA3-9821-29CA9B95494E}">
      <dsp:nvSpPr>
        <dsp:cNvPr id="0" name=""/>
        <dsp:cNvSpPr/>
      </dsp:nvSpPr>
      <dsp:spPr>
        <a:xfrm>
          <a:off x="4069" y="1072"/>
          <a:ext cx="3002920" cy="572033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Medidas Cautelares</a:t>
          </a:r>
          <a:r>
            <a:rPr lang="es-MX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es-MX" sz="1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069" y="1072"/>
        <a:ext cx="3002920" cy="572033"/>
      </dsp:txXfrm>
    </dsp:sp>
    <dsp:sp modelId="{EED31AD7-8974-4800-8C15-13D932AF8BF9}">
      <dsp:nvSpPr>
        <dsp:cNvPr id="0" name=""/>
        <dsp:cNvSpPr/>
      </dsp:nvSpPr>
      <dsp:spPr>
        <a:xfrm>
          <a:off x="4069" y="601707"/>
          <a:ext cx="8297819" cy="572033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Podrán ser ordenadas por infracciones que constituyan violencia política contra las mujeres en razón de género las cuales, son las siguientes:</a:t>
          </a:r>
          <a:endParaRPr lang="es-MX" sz="1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069" y="601707"/>
        <a:ext cx="8297819" cy="572033"/>
      </dsp:txXfrm>
    </dsp:sp>
    <dsp:sp modelId="{53DC9B85-6406-4E84-AFD6-65B09E4B92CC}">
      <dsp:nvSpPr>
        <dsp:cNvPr id="0" name=""/>
        <dsp:cNvSpPr/>
      </dsp:nvSpPr>
      <dsp:spPr>
        <a:xfrm>
          <a:off x="4069" y="1202342"/>
          <a:ext cx="5399700" cy="572033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A) Realizar análisis de riesgos y un plan de seguridad</a:t>
          </a:r>
          <a:endParaRPr lang="es-MX" sz="17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069" y="1202342"/>
        <a:ext cx="5399700" cy="572033"/>
      </dsp:txXfrm>
    </dsp:sp>
    <dsp:sp modelId="{85BAEEF9-8C55-4C58-8B5E-599EBE4C4B42}">
      <dsp:nvSpPr>
        <dsp:cNvPr id="0" name=""/>
        <dsp:cNvSpPr/>
      </dsp:nvSpPr>
      <dsp:spPr>
        <a:xfrm>
          <a:off x="4069" y="1802977"/>
          <a:ext cx="8333305" cy="497457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B) Retirar la propaganda que se considere violencia política contra la mujer en razón de género haciendo públicas las razones</a:t>
          </a:r>
          <a:endParaRPr lang="es-MX" sz="1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069" y="1802977"/>
        <a:ext cx="8333305" cy="497457"/>
      </dsp:txXfrm>
    </dsp:sp>
    <dsp:sp modelId="{38322712-4867-4B85-936E-82C51D4F69AA}">
      <dsp:nvSpPr>
        <dsp:cNvPr id="0" name=""/>
        <dsp:cNvSpPr/>
      </dsp:nvSpPr>
      <dsp:spPr>
        <a:xfrm>
          <a:off x="4069" y="2329036"/>
          <a:ext cx="7676304" cy="572033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C) Cuando la conducta sea reiterada por lo menos en una ocasión, suspender el uso de las prerrogativas asignadas a la persona agresora </a:t>
          </a:r>
          <a:endParaRPr lang="es-MX" sz="1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069" y="2329036"/>
        <a:ext cx="7676304" cy="572033"/>
      </dsp:txXfrm>
    </dsp:sp>
    <dsp:sp modelId="{45A31EC4-816D-49FD-88EA-5891339BBA7A}">
      <dsp:nvSpPr>
        <dsp:cNvPr id="0" name=""/>
        <dsp:cNvSpPr/>
      </dsp:nvSpPr>
      <dsp:spPr>
        <a:xfrm>
          <a:off x="4069" y="2929671"/>
          <a:ext cx="6892963" cy="572033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D) Ordenar la suspensión del cargo partidista, de la persona agresora</a:t>
          </a:r>
          <a:endParaRPr lang="es-MX" sz="1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069" y="2929671"/>
        <a:ext cx="6892963" cy="572033"/>
      </dsp:txXfrm>
    </dsp:sp>
    <dsp:sp modelId="{A923D3CB-276F-4776-8DCA-F2D2646ACD6A}">
      <dsp:nvSpPr>
        <dsp:cNvPr id="0" name=""/>
        <dsp:cNvSpPr/>
      </dsp:nvSpPr>
      <dsp:spPr>
        <a:xfrm>
          <a:off x="4069" y="3530306"/>
          <a:ext cx="7944765" cy="572033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E) Cualquier otra requerida para la protección de la mujer, víctima de violencia política en razón de género, o quien ella solicite</a:t>
          </a:r>
          <a:endParaRPr lang="es-MX" sz="1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069" y="3530306"/>
        <a:ext cx="7944765" cy="57203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E6435E-02F1-4CB7-8946-674CF6FEEF50}">
      <dsp:nvSpPr>
        <dsp:cNvPr id="0" name=""/>
        <dsp:cNvSpPr/>
      </dsp:nvSpPr>
      <dsp:spPr>
        <a:xfrm>
          <a:off x="0" y="308"/>
          <a:ext cx="8087641" cy="315382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Reglamento de Quejas y Denuncias del IEEZ. Art. 87 (2020)</a:t>
          </a:r>
          <a:endParaRPr lang="es-MX" sz="1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308"/>
        <a:ext cx="8087641" cy="315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C6B2D-DEAF-44EF-BA68-CEA4BA40B283}" type="datetimeFigureOut">
              <a:rPr lang="es-MX" smtClean="0"/>
              <a:pPr/>
              <a:t>03/11/2021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E5FA0-35B0-4C6A-86FC-89224870257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53119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429EA-736A-4147-8E6C-B89824695674}" type="slidenum">
              <a:rPr lang="es-MX" smtClean="0"/>
              <a:pPr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82789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11/3/2021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11/3/2021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11/3/2021</a:t>
            </a:fld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11/3/2021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8 Rectángulo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11/3/2021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11/3/2021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11/3/2021</a:t>
            </a:fld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11/3/2021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2A54C80-263E-416B-A8E0-580EDEADCBDC}" type="datetimeFigureOut">
              <a:rPr lang="en-US" smtClean="0"/>
              <a:pPr/>
              <a:t>11/3/2021</a:t>
            </a:fld>
            <a:endParaRPr lang="en-US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9954A3-9DFD-4C44-94BA-B95130A3BA1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11/3/2021</a:t>
            </a:fld>
            <a:endParaRPr lang="en-U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11/3/2021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diagramColors" Target="../diagrams/colors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12" Type="http://schemas.openxmlformats.org/officeDocument/2006/relationships/diagramQuickStyle" Target="../diagrams/quickStyle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2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5.png"/><Relationship Id="rId14" Type="http://schemas.microsoft.com/office/2007/relationships/diagramDrawing" Target="../diagrams/drawin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paridad@ieez.org.m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028" y="246850"/>
            <a:ext cx="1012024" cy="877900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698095" y="1399262"/>
            <a:ext cx="10233211" cy="40610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endParaRPr lang="es-MX" sz="1800" i="1" dirty="0" smtClean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s-MX" sz="18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MX" sz="2400" dirty="0" smtClean="0"/>
              <a:t/>
            </a:r>
            <a:br>
              <a:rPr lang="es-MX" sz="2400" dirty="0" smtClean="0"/>
            </a:br>
            <a:endParaRPr lang="es-MX" sz="2400" dirty="0" smtClean="0"/>
          </a:p>
          <a:p>
            <a:pPr algn="just"/>
            <a:endParaRPr lang="es-MX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MX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299063" y="2429691"/>
            <a:ext cx="9366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2000" dirty="0" smtClean="0"/>
          </a:p>
          <a:p>
            <a:endParaRPr lang="es-MX" sz="2000" dirty="0"/>
          </a:p>
        </p:txBody>
      </p:sp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2847703" y="2926081"/>
            <a:ext cx="7733211" cy="1489166"/>
          </a:xfrm>
        </p:spPr>
        <p:txBody>
          <a:bodyPr>
            <a:noAutofit/>
          </a:bodyPr>
          <a:lstStyle/>
          <a:p>
            <a:pPr algn="ctr"/>
            <a:r>
              <a:rPr lang="es-MX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3200" b="1" dirty="0" smtClean="0">
                <a:latin typeface="Arial" pitchFamily="34" charset="0"/>
                <a:cs typeface="Arial" pitchFamily="34" charset="0"/>
              </a:rPr>
            </a:br>
            <a:r>
              <a:rPr lang="es-MX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3200" b="1" dirty="0" smtClean="0">
                <a:latin typeface="Arial" pitchFamily="34" charset="0"/>
                <a:cs typeface="Arial" pitchFamily="34" charset="0"/>
              </a:rPr>
            </a:br>
            <a:r>
              <a:rPr lang="es-MX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3200" b="1" dirty="0" smtClean="0">
                <a:latin typeface="Arial" pitchFamily="34" charset="0"/>
                <a:cs typeface="Arial" pitchFamily="34" charset="0"/>
              </a:rPr>
            </a:br>
            <a:r>
              <a:rPr lang="es-MX" sz="3600" dirty="0" smtClean="0">
                <a:latin typeface="Arial" pitchFamily="34" charset="0"/>
                <a:cs typeface="Arial" pitchFamily="34" charset="0"/>
              </a:rPr>
              <a:t>Taller Capacitación en Gobernanza Local con Perspectiva de Género para Mujeres Electas en PEL Zacatecas 20-21  </a:t>
            </a:r>
            <a:endParaRPr lang="es-MX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40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Paridad p2.png"/>
          <p:cNvPicPr>
            <a:picLocks noChangeAspect="1"/>
          </p:cNvPicPr>
          <p:nvPr/>
        </p:nvPicPr>
        <p:blipFill>
          <a:blip r:embed="rId3" cstate="print"/>
          <a:srcRect t="5857" r="65714" b="6291"/>
          <a:stretch>
            <a:fillRect/>
          </a:stretch>
        </p:blipFill>
        <p:spPr>
          <a:xfrm>
            <a:off x="10512491" y="260649"/>
            <a:ext cx="1008112" cy="87763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716101" y="426544"/>
            <a:ext cx="8736971" cy="661719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285744" indent="-285744" algn="just"/>
            <a:endParaRPr lang="es-MX" dirty="0">
              <a:solidFill>
                <a:srgbClr val="000000"/>
              </a:solidFill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  <a:p>
            <a:pPr marL="285744" indent="-285744" algn="just">
              <a:buFont typeface="Arial" panose="020B0604020202020204" pitchFamily="34" charset="0"/>
              <a:buChar char="•"/>
            </a:pPr>
            <a:endParaRPr lang="es-MX" sz="1900" dirty="0"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Proporcionar información incompleta o datos falsos a las autoridades administrativas, electorales o jurisdiccionales, con la finalidad de menoscabar los derechos políticos de las mujeres y la garantía del debido proceso. </a:t>
            </a:r>
          </a:p>
          <a:p>
            <a:pPr marL="285744" indent="-285744" algn="just"/>
            <a:endParaRPr lang="es-MX" sz="2000" dirty="0"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Amenazar o intimidar a una o varias mujeres o a su familia o colaboradores con el objeto de inducir su renuncia a la candidatura o al cargo para el que fue electa o designada</a:t>
            </a:r>
            <a:r>
              <a:rPr lang="es-MX" sz="2000" dirty="0" smtClean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.</a:t>
            </a:r>
          </a:p>
          <a:p>
            <a:pPr marL="285744" indent="-285744" algn="just">
              <a:buFont typeface="Arial" panose="020B0604020202020204" pitchFamily="34" charset="0"/>
              <a:buChar char="•"/>
            </a:pPr>
            <a:endParaRPr lang="es-MX" sz="2000" dirty="0" smtClean="0"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Proporcionar a las mujeres que ocupan un cargo de elección popular, información falsa, incompleta o imprecisa, para impedir que induzca al incorrecto ejercicio de sus atribuciones.</a:t>
            </a:r>
          </a:p>
          <a:p>
            <a:pPr marL="285744" indent="-285744" algn="just">
              <a:buFont typeface="Arial" panose="020B0604020202020204" pitchFamily="34" charset="0"/>
              <a:buChar char="•"/>
            </a:pPr>
            <a:endParaRPr lang="es-MX" sz="2000" dirty="0" smtClean="0"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Difamar, calumniar, injuriar o realizar cualquier expresión que denigre o descalifique a las mujeres en ejercicio de sus funciones políticas, con base en estereotipos de género, con el objetivo o el resultado de menoscabar su imagen pública o limitar o anular sus derechos.</a:t>
            </a:r>
          </a:p>
          <a:p>
            <a:pPr marL="285744" indent="-285744" algn="just">
              <a:buFont typeface="Arial" panose="020B0604020202020204" pitchFamily="34" charset="0"/>
              <a:buChar char="•"/>
            </a:pPr>
            <a:endParaRPr lang="es-MX" dirty="0"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  <a:p>
            <a:pPr marL="285744" indent="-285744" algn="just">
              <a:buFont typeface="Arial" panose="020B0604020202020204" pitchFamily="34" charset="0"/>
              <a:buChar char="•"/>
            </a:pPr>
            <a:endParaRPr lang="es-MX" sz="1600" dirty="0"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  <a:p>
            <a:pPr algn="r"/>
            <a:endParaRPr lang="es-MX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 descr="logo IEEZ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88640"/>
            <a:ext cx="153178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540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619794" y="640079"/>
            <a:ext cx="9157064" cy="5590903"/>
          </a:xfrm>
        </p:spPr>
        <p:txBody>
          <a:bodyPr>
            <a:normAutofit fontScale="92500" lnSpcReduction="10000"/>
          </a:bodyPr>
          <a:lstStyle/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Impedir, por cualquier medio, que las mujeres electas o designadas a cualquier puesto o encargo público tomen protesta de su encargo, asistan a las sesiones ordinarias o extraordinarias o a cualquier otra actividad que implique la toma de decisiones y el ejercicio del cargo, impidiendo o suprimiendo su derecho a voz y voto.</a:t>
            </a:r>
          </a:p>
          <a:p>
            <a:pPr algn="just">
              <a:buFont typeface="Arial" pitchFamily="34" charset="0"/>
              <a:buChar char="•"/>
            </a:pP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Imponer, con base en estereotipos de género, la realización de actividades distintas a las atribuciones propias de la representación política, cargo o función.</a:t>
            </a:r>
          </a:p>
          <a:p>
            <a:pPr algn="just">
              <a:buFont typeface="Arial" pitchFamily="34" charset="0"/>
              <a:buChar char="•"/>
            </a:pP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Discriminar a la mujer en el ejercicio de sus derechos políticos por encontrarse en estado de embarazo, parto, puerperio, o impedir o restringir su reincorporación al cargo tras hacer uso de la licencia de maternidad o de cualquier otra licencia contemplada en la normatividad.</a:t>
            </a:r>
          </a:p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Logo Paridad p2.png"/>
          <p:cNvPicPr>
            <a:picLocks noChangeAspect="1"/>
          </p:cNvPicPr>
          <p:nvPr/>
        </p:nvPicPr>
        <p:blipFill>
          <a:blip r:embed="rId2" cstate="print"/>
          <a:srcRect t="5857" r="65714" b="6291"/>
          <a:stretch>
            <a:fillRect/>
          </a:stretch>
        </p:blipFill>
        <p:spPr>
          <a:xfrm>
            <a:off x="10299645" y="181504"/>
            <a:ext cx="1008112" cy="877631"/>
          </a:xfrm>
          <a:prstGeom prst="rect">
            <a:avLst/>
          </a:prstGeom>
        </p:spPr>
      </p:pic>
      <p:pic>
        <p:nvPicPr>
          <p:cNvPr id="5" name="4 Imagen" descr="logo IEE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1531788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92777" y="1573795"/>
            <a:ext cx="9784081" cy="528420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MX" sz="2600" dirty="0" smtClean="0">
                <a:latin typeface="Arial" pitchFamily="34" charset="0"/>
                <a:cs typeface="Arial" pitchFamily="34" charset="0"/>
              </a:rPr>
              <a:t>Obligar a una mujer, mediante fuerza, presión o intimidación, a suscribir documentos o avalar decisiones contrarias a su voluntad o a la ley.</a:t>
            </a:r>
          </a:p>
          <a:p>
            <a:pPr algn="just"/>
            <a:endParaRPr lang="es-MX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600" dirty="0" smtClean="0">
                <a:latin typeface="Arial" pitchFamily="34" charset="0"/>
                <a:cs typeface="Arial" pitchFamily="34" charset="0"/>
              </a:rPr>
              <a:t>Obstaculizar o impedir el acceso a la justicia de las mujeres para proteger sus derechos políticos.</a:t>
            </a:r>
          </a:p>
          <a:p>
            <a:pPr algn="just"/>
            <a:endParaRPr lang="es-MX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600" dirty="0" smtClean="0">
                <a:latin typeface="Arial" pitchFamily="34" charset="0"/>
                <a:cs typeface="Arial" pitchFamily="34" charset="0"/>
              </a:rPr>
              <a:t>Limitar o negar arbitrariamente el uso de cualquier recurso o atribución inherente al cargo que ocupe la mujer, incluido el pago de salarios, dietas u otras prestaciones asociadas al ejercicio del cargo, en condiciones de igualdad</a:t>
            </a:r>
          </a:p>
          <a:p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2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Conoce más conductas establecidas como </a:t>
            </a:r>
            <a:r>
              <a:rPr lang="es-MX" sz="21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VPrG</a:t>
            </a:r>
            <a:r>
              <a:rPr lang="es-MX" sz="2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en: </a:t>
            </a:r>
          </a:p>
          <a:p>
            <a:pPr>
              <a:buNone/>
            </a:pPr>
            <a:r>
              <a:rPr lang="es-MX" sz="2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Art, 20 Ter. Ley General de Acceso de las Mujeres a una Vida Libre de Violencia, </a:t>
            </a:r>
          </a:p>
          <a:p>
            <a:pPr>
              <a:buNone/>
            </a:pPr>
            <a:r>
              <a:rPr lang="es-MX" sz="2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Art, 14 Bis. Ley de Acceso de las Mujeres a una Vida Libre de Violencia para el Estado de Zacatecas </a:t>
            </a:r>
          </a:p>
          <a:p>
            <a:pPr>
              <a:buNone/>
            </a:pPr>
            <a:r>
              <a:rPr lang="es-MX" sz="2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Art. 86. Reglamento de Quejas y Denuncias del Instituto Electoral del Estado de Zacatecas</a:t>
            </a:r>
            <a:endParaRPr lang="es-MX" sz="2100" dirty="0" smtClean="0">
              <a:latin typeface="Arial" pitchFamily="34" charset="0"/>
              <a:cs typeface="Arial" pitchFamily="34" charset="0"/>
            </a:endParaRPr>
          </a:p>
          <a:p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endParaRPr lang="es-MX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Logo Paridad p2.png"/>
          <p:cNvPicPr>
            <a:picLocks noChangeAspect="1"/>
          </p:cNvPicPr>
          <p:nvPr/>
        </p:nvPicPr>
        <p:blipFill>
          <a:blip r:embed="rId2" cstate="print"/>
          <a:srcRect t="5857" r="65714" b="6291"/>
          <a:stretch>
            <a:fillRect/>
          </a:stretch>
        </p:blipFill>
        <p:spPr>
          <a:xfrm>
            <a:off x="10477914" y="221845"/>
            <a:ext cx="1008112" cy="877631"/>
          </a:xfrm>
          <a:prstGeom prst="rect">
            <a:avLst/>
          </a:prstGeom>
        </p:spPr>
      </p:pic>
      <p:pic>
        <p:nvPicPr>
          <p:cNvPr id="5" name="4 Imagen" descr="logo IEE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1531788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1703512" y="1196752"/>
            <a:ext cx="6984776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12491" y="164638"/>
            <a:ext cx="1005927" cy="8779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633805" y="344891"/>
            <a:ext cx="7860873" cy="77970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s-MX" sz="2100" b="1" dirty="0">
                <a:solidFill>
                  <a:srgbClr val="00000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Los tipos de responsabilidades que se derivan por cometer violencia política por razón de género.</a:t>
            </a:r>
            <a:endParaRPr lang="es-MX" sz="2100" b="1" dirty="0"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</p:txBody>
      </p:sp>
      <p:graphicFrame>
        <p:nvGraphicFramePr>
          <p:cNvPr id="6" name="3 Diagrama"/>
          <p:cNvGraphicFramePr/>
          <p:nvPr>
            <p:extLst>
              <p:ext uri="{D42A27DB-BD31-4B8C-83A1-F6EECF244321}">
                <p14:modId xmlns:p14="http://schemas.microsoft.com/office/powerpoint/2010/main" xmlns="" val="1681892332"/>
              </p:ext>
            </p:extLst>
          </p:nvPr>
        </p:nvGraphicFramePr>
        <p:xfrm>
          <a:off x="1703513" y="1508787"/>
          <a:ext cx="7656851" cy="4440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21717" y="1255945"/>
            <a:ext cx="1079087" cy="71329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05139" y="2281274"/>
            <a:ext cx="1168723" cy="82331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32039" y="1785629"/>
            <a:ext cx="1728192" cy="9073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14121" y="4138142"/>
            <a:ext cx="1656184" cy="58687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68075" y="5123216"/>
            <a:ext cx="1996680" cy="122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51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9792" y="766179"/>
            <a:ext cx="8160907" cy="1020939"/>
          </a:xfrm>
        </p:spPr>
        <p:txBody>
          <a:bodyPr>
            <a:normAutofit/>
          </a:bodyPr>
          <a:lstStyle/>
          <a:p>
            <a:pPr algn="just"/>
            <a:r>
              <a:rPr lang="es-MX" sz="2000" b="1" dirty="0">
                <a:solidFill>
                  <a:schemeClr val="tx1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El Procedimiento Especial Sancionador para la Atención de la Violencia Política contra las Mujeres en Razón de Género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. PES</a:t>
            </a:r>
            <a:endParaRPr lang="es-MX" sz="2000" b="1" dirty="0">
              <a:solidFill>
                <a:schemeClr val="tx1"/>
              </a:solidFill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</p:txBody>
      </p:sp>
      <p:pic>
        <p:nvPicPr>
          <p:cNvPr id="4" name="3 Imagen" descr="Logo Paridad p2.png"/>
          <p:cNvPicPr>
            <a:picLocks noChangeAspect="1"/>
          </p:cNvPicPr>
          <p:nvPr/>
        </p:nvPicPr>
        <p:blipFill>
          <a:blip r:embed="rId2" cstate="print"/>
          <a:srcRect t="5857" r="65714" b="6291"/>
          <a:stretch>
            <a:fillRect/>
          </a:stretch>
        </p:blipFill>
        <p:spPr>
          <a:xfrm>
            <a:off x="10320469" y="164638"/>
            <a:ext cx="1008112" cy="87763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925107" y="1988190"/>
            <a:ext cx="8736971" cy="452187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285744" indent="-285744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200420" algn="l"/>
              </a:tabLst>
            </a:pPr>
            <a:r>
              <a:rPr lang="es-MX" sz="2100" dirty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Si una mujer candidata a cualquier cargo de elección popular local considera que ha sufrido violencia política por razón de género, puede presentar una queja o denuncia ante el Instituto Electoral del Estado de Zacatecas.  </a:t>
            </a:r>
          </a:p>
          <a:p>
            <a:pPr marL="285744" indent="-285744" algn="just">
              <a:lnSpc>
                <a:spcPct val="107000"/>
              </a:lnSpc>
              <a:spcAft>
                <a:spcPts val="800"/>
              </a:spcAft>
              <a:tabLst>
                <a:tab pos="4200420" algn="l"/>
              </a:tabLst>
            </a:pPr>
            <a:endParaRPr lang="es-MX" sz="2100" dirty="0"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  <a:p>
            <a:pPr marL="285744" indent="-285744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200420" algn="l"/>
              </a:tabLst>
            </a:pPr>
            <a:r>
              <a:rPr lang="es-MX" sz="2100" dirty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es-MX" sz="2100" dirty="0">
                <a:solidFill>
                  <a:srgbClr val="00000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La queja o denuncia podrá ser presentada por escrito o de forma oral por comparecencia, ante la Coordinación de lo Contencioso o los órganos desconcentrados, o en su caso, a través de medios de comunicación electrónicos.   Cualquier mujer, por si o por interpósita persona, podrá presentar quejas o denuncias en materia de violencia política contra las mujeres en razón de género</a:t>
            </a:r>
            <a:r>
              <a:rPr lang="es-MX" sz="2100" dirty="0" smtClean="0">
                <a:solidFill>
                  <a:srgbClr val="00000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. </a:t>
            </a:r>
          </a:p>
          <a:p>
            <a:pPr marL="285744" indent="-285744" algn="r">
              <a:lnSpc>
                <a:spcPct val="107000"/>
              </a:lnSpc>
              <a:spcAft>
                <a:spcPts val="800"/>
              </a:spcAft>
              <a:tabLst>
                <a:tab pos="4200420" algn="l"/>
              </a:tabLst>
            </a:pPr>
            <a:r>
              <a:rPr lang="es-MX" sz="1900" b="1" dirty="0" smtClean="0">
                <a:solidFill>
                  <a:srgbClr val="00000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Reglamento de Quejas y Denuncias  Art. 10, numeral 1 y 12 numeral 2</a:t>
            </a:r>
            <a:endParaRPr lang="es-MX" sz="1900" b="1" dirty="0">
              <a:solidFill>
                <a:srgbClr val="FF0000"/>
              </a:solidFill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</p:txBody>
      </p:sp>
      <p:pic>
        <p:nvPicPr>
          <p:cNvPr id="6" name="5 Imagen" descr="logo IEE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153178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018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655"/>
            <a:ext cx="9360363" cy="6825647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28449" y="356659"/>
            <a:ext cx="1005927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581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4214913835"/>
              </p:ext>
            </p:extLst>
          </p:nvPr>
        </p:nvGraphicFramePr>
        <p:xfrm>
          <a:off x="2212208" y="1747674"/>
          <a:ext cx="8341445" cy="4103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53549" y="791335"/>
            <a:ext cx="1178039" cy="82987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00605" y="932723"/>
            <a:ext cx="1085183" cy="7193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05750" y="906598"/>
            <a:ext cx="2115391" cy="1295137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xmlns="" val="4269931724"/>
              </p:ext>
            </p:extLst>
          </p:nvPr>
        </p:nvGraphicFramePr>
        <p:xfrm>
          <a:off x="1103447" y="6213309"/>
          <a:ext cx="8160907" cy="315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3830" y="107576"/>
            <a:ext cx="9121013" cy="480053"/>
          </a:xfrm>
        </p:spPr>
        <p:txBody>
          <a:bodyPr>
            <a:noAutofit/>
          </a:bodyPr>
          <a:lstStyle/>
          <a:p>
            <a:pPr algn="just"/>
            <a:r>
              <a:rPr lang="es-MX" sz="3200" dirty="0">
                <a:solidFill>
                  <a:schemeClr val="tx1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Las Medidas Cautelares en casos de </a:t>
            </a:r>
            <a:r>
              <a:rPr lang="es-MX" sz="3200" dirty="0" smtClean="0">
                <a:solidFill>
                  <a:schemeClr val="tx1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VPCMG</a:t>
            </a:r>
            <a:endParaRPr lang="es-MX" sz="2800" dirty="0">
              <a:solidFill>
                <a:schemeClr val="tx1"/>
              </a:solidFill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664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503713" y="1796820"/>
            <a:ext cx="5364719" cy="769441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21917" tIns="60958" rIns="121917" bIns="60958" rtlCol="0">
            <a:spAutoFit/>
          </a:bodyPr>
          <a:lstStyle/>
          <a:p>
            <a:pPr marL="285744" indent="-285744" algn="just">
              <a:buFont typeface="Wingdings" panose="05000000000000000000" pitchFamily="2" charset="2"/>
              <a:buChar char="Ø"/>
            </a:pPr>
            <a:r>
              <a:rPr lang="es-MX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Lista que será pública y aparecerán todas las personas que sean sancionadas por ejercer VPCMG, en el Estado de Zacatecas.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503713" y="4965172"/>
            <a:ext cx="5364719" cy="769441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121917" tIns="60958" rIns="121917" bIns="60958" rtlCol="0">
            <a:spAutoFit/>
          </a:bodyPr>
          <a:lstStyle/>
          <a:p>
            <a:pPr marL="285744" indent="-285744" algn="just">
              <a:buFont typeface="Wingdings" panose="05000000000000000000" pitchFamily="2" charset="2"/>
              <a:buChar char="Ø"/>
            </a:pPr>
            <a:r>
              <a:rPr lang="es-MX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 Instituto Electoral a través de la Dirección Ejecutiva de Paridad entre los Géneros llevará el registro de la lista estatal.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343712" y="6021289"/>
            <a:ext cx="611306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21917" tIns="60958" rIns="121917" bIns="60958" rtlCol="0">
            <a:spAutoFit/>
          </a:bodyPr>
          <a:lstStyle/>
          <a:p>
            <a:r>
              <a:rPr lang="es-MX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Reglamento de Quejas y Denuncias del IEEZ, Art.97 (2020)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418224" y="1080986"/>
            <a:ext cx="8213912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s-MX" sz="1600" b="1" dirty="0">
                <a:latin typeface="Arial" pitchFamily="34" charset="0"/>
                <a:cs typeface="Arial" pitchFamily="34" charset="0"/>
              </a:rPr>
              <a:t>El IEEZ cuenta con una Lista Estatal de Personas Sancionadas en Materia de Violencia Política contra las Mujeres por razón de Género. 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9063" y="2865283"/>
            <a:ext cx="2281508" cy="2807307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503713" y="2756926"/>
            <a:ext cx="5364719" cy="553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21917" tIns="60958" rIns="121917" bIns="60958" rtlCol="0">
            <a:spAutoFit/>
          </a:bodyPr>
          <a:lstStyle/>
          <a:p>
            <a:pPr marL="285744" indent="-285744">
              <a:buFont typeface="Wingdings" panose="05000000000000000000" pitchFamily="2" charset="2"/>
              <a:buChar char="Ø"/>
            </a:pPr>
            <a:r>
              <a:rPr lang="es-MX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Intervienen autoridades administrativas, jurisdiccionales y penales locales en el ámbito de sus competencias.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503713" y="4101075"/>
            <a:ext cx="5364719" cy="553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21917" tIns="60958" rIns="121917" bIns="60958" rtlCol="0">
            <a:spAutoFit/>
          </a:bodyPr>
          <a:lstStyle/>
          <a:p>
            <a:pPr marL="285744" indent="-285744">
              <a:buFont typeface="Wingdings" panose="05000000000000000000" pitchFamily="2" charset="2"/>
              <a:buChar char="Ø"/>
            </a:pPr>
            <a:r>
              <a:rPr lang="es-MX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 tiempo que estarán en el registro dependerá de la falta leve, ordinaria, especial y por reincidencia.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503713" y="3525011"/>
            <a:ext cx="5364719" cy="338555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121917" tIns="60958" rIns="121917" bIns="60958" rtlCol="0">
            <a:spAutoFit/>
          </a:bodyPr>
          <a:lstStyle/>
          <a:p>
            <a:pPr marL="285744" indent="-285744">
              <a:buFont typeface="Wingdings" panose="05000000000000000000" pitchFamily="2" charset="2"/>
              <a:buChar char="Ø"/>
            </a:pPr>
            <a:r>
              <a:rPr lang="es-MX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partir del PEL 2020- 2021, 7 de septiembre del 2020.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9510" y="1796819"/>
            <a:ext cx="877900" cy="621847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482239" y="227830"/>
            <a:ext cx="9217025" cy="77970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es-MX" sz="2100" b="1" dirty="0">
                <a:solidFill>
                  <a:srgbClr val="00000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Registro Nacional y Lista Estatal de personas sancionadas en materia de violencia política contra las mujeres en razón de Género. </a:t>
            </a:r>
            <a:endParaRPr lang="es-MX" sz="2100" b="1" dirty="0"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8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4347" y="511175"/>
            <a:ext cx="8596668" cy="964485"/>
          </a:xfrm>
        </p:spPr>
        <p:txBody>
          <a:bodyPr>
            <a:normAutofit/>
          </a:bodyPr>
          <a:lstStyle/>
          <a:p>
            <a:pPr algn="ctr"/>
            <a:r>
              <a:rPr lang="es-MX" sz="4400" dirty="0" smtClean="0">
                <a:latin typeface="Arial" pitchFamily="34" charset="0"/>
                <a:cs typeface="Arial" pitchFamily="34" charset="0"/>
              </a:rPr>
              <a:t>  Gracias</a:t>
            </a:r>
            <a:endParaRPr lang="es-MX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2 Marcador de contenido"/>
          <p:cNvSpPr>
            <a:spLocks noGrp="1"/>
          </p:cNvSpPr>
          <p:nvPr>
            <p:ph sz="quarter" idx="1"/>
          </p:nvPr>
        </p:nvSpPr>
        <p:spPr>
          <a:xfrm>
            <a:off x="1873876" y="1819897"/>
            <a:ext cx="8989453" cy="4468970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es-MX" altLang="es-MX" sz="2400" b="1" dirty="0" smtClean="0">
                <a:latin typeface="Arial" pitchFamily="34" charset="0"/>
                <a:cs typeface="Arial" pitchFamily="34" charset="0"/>
              </a:rPr>
              <a:t>Dirección Ejecutiva de Paridad entre los Géneros </a:t>
            </a:r>
          </a:p>
          <a:p>
            <a:pPr algn="ctr">
              <a:buFont typeface="Wingdings 2" panose="05020102010507070707" pitchFamily="18" charset="2"/>
              <a:buNone/>
            </a:pPr>
            <a:endParaRPr lang="es-MX" altLang="es-MX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 2" panose="05020102010507070707" pitchFamily="18" charset="2"/>
              <a:buNone/>
            </a:pPr>
            <a:endParaRPr lang="es-MX" altLang="es-MX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es-MX" altLang="es-MX" sz="2400" b="1" dirty="0" err="1" smtClean="0">
                <a:latin typeface="Arial" pitchFamily="34" charset="0"/>
                <a:cs typeface="Arial" pitchFamily="34" charset="0"/>
              </a:rPr>
              <a:t>Blvd</a:t>
            </a:r>
            <a:r>
              <a:rPr lang="es-MX" altLang="es-MX" sz="2400" b="1" dirty="0" smtClean="0">
                <a:latin typeface="Arial" pitchFamily="34" charset="0"/>
                <a:cs typeface="Arial" pitchFamily="34" charset="0"/>
              </a:rPr>
              <a:t>. López Portillo 236, Col. Arboledas, Guadalupe, Zacatecas</a:t>
            </a:r>
          </a:p>
          <a:p>
            <a:pPr algn="ctr">
              <a:buFont typeface="Wingdings 2" panose="05020102010507070707" pitchFamily="18" charset="2"/>
              <a:buNone/>
            </a:pPr>
            <a:endParaRPr lang="es-MX" altLang="es-MX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es-MX" altLang="es-MX" sz="2400" b="1" dirty="0" smtClean="0">
                <a:latin typeface="Arial" pitchFamily="34" charset="0"/>
                <a:cs typeface="Arial" pitchFamily="34" charset="0"/>
              </a:rPr>
              <a:t>Tel. 492 89 9 67 63 </a:t>
            </a:r>
          </a:p>
          <a:p>
            <a:pPr algn="ctr">
              <a:buFont typeface="Wingdings 2" panose="05020102010507070707" pitchFamily="18" charset="2"/>
              <a:buNone/>
            </a:pPr>
            <a:endParaRPr lang="es-MX" altLang="es-MX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es-MX" altLang="es-MX" sz="2400" b="1" dirty="0" smtClean="0">
                <a:latin typeface="Arial" pitchFamily="34" charset="0"/>
                <a:cs typeface="Arial" pitchFamily="34" charset="0"/>
                <a:hlinkClick r:id="rId2"/>
              </a:rPr>
              <a:t>paridad@ieez.org.mx</a:t>
            </a:r>
            <a:r>
              <a:rPr lang="es-MX" altLang="es-MX" sz="2400" b="1" dirty="0" smtClean="0">
                <a:latin typeface="Arial" pitchFamily="34" charset="0"/>
                <a:cs typeface="Arial" pitchFamily="34" charset="0"/>
              </a:rPr>
              <a:t>  </a:t>
            </a:r>
            <a:endParaRPr lang="es-MX" altLang="es-MX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419" y="2327690"/>
            <a:ext cx="2244122" cy="7653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3468" y="307810"/>
            <a:ext cx="1012024" cy="877900"/>
          </a:xfrm>
          <a:prstGeom prst="rect">
            <a:avLst/>
          </a:prstGeom>
        </p:spPr>
      </p:pic>
      <p:pic>
        <p:nvPicPr>
          <p:cNvPr id="6" name="5 Imagen" descr="logo IEEZ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88640"/>
            <a:ext cx="153178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686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2462567" y="507915"/>
            <a:ext cx="109728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cs typeface="Arial" pitchFamily="34" charset="0"/>
              </a:rPr>
              <a:t>Derechos </a:t>
            </a:r>
            <a:r>
              <a:rPr lang="es-MX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políticos y electorales  </a:t>
            </a:r>
            <a:endParaRPr kumimoji="0" lang="es-E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957493" y="1854925"/>
            <a:ext cx="8701797" cy="5003075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s-MX" sz="2600" dirty="0" smtClean="0">
                <a:latin typeface="Arial" pitchFamily="34" charset="0"/>
                <a:cs typeface="Arial" pitchFamily="34" charset="0"/>
              </a:rPr>
              <a:t>Son aquellos que la Constitución otorga a los ciudadanía, básicamente remiten al derecho de participar en los asuntos públicos del país. </a:t>
            </a:r>
          </a:p>
          <a:p>
            <a:pPr algn="just"/>
            <a:endParaRPr lang="es-MX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600" dirty="0" smtClean="0">
                <a:latin typeface="Arial" pitchFamily="34" charset="0"/>
                <a:cs typeface="Arial" pitchFamily="34" charset="0"/>
              </a:rPr>
              <a:t>Participación en el gobierno </a:t>
            </a:r>
          </a:p>
          <a:p>
            <a:pPr algn="just"/>
            <a:r>
              <a:rPr lang="es-MX" sz="2600" dirty="0" smtClean="0">
                <a:latin typeface="Arial" pitchFamily="34" charset="0"/>
                <a:cs typeface="Arial" pitchFamily="34" charset="0"/>
              </a:rPr>
              <a:t>Votar en las elecciones </a:t>
            </a:r>
          </a:p>
          <a:p>
            <a:pPr algn="just"/>
            <a:r>
              <a:rPr lang="es-MX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Poder ser electa (horizonte de paridad)</a:t>
            </a:r>
          </a:p>
          <a:p>
            <a:pPr algn="just"/>
            <a:r>
              <a:rPr lang="es-MX" sz="2600" dirty="0" smtClean="0">
                <a:latin typeface="Arial" pitchFamily="34" charset="0"/>
                <a:cs typeface="Arial" pitchFamily="34" charset="0"/>
              </a:rPr>
              <a:t>Derecho de asociación </a:t>
            </a:r>
          </a:p>
          <a:p>
            <a:pPr>
              <a:lnSpc>
                <a:spcPct val="90000"/>
              </a:lnSpc>
            </a:pPr>
            <a:r>
              <a:rPr lang="es-MX" sz="2600" dirty="0" smtClean="0">
                <a:latin typeface="Arial" pitchFamily="34" charset="0"/>
                <a:cs typeface="Arial" pitchFamily="34" charset="0"/>
              </a:rPr>
              <a:t>Ejercer la libertad de reunión y el derecho de petición en materia política.</a:t>
            </a:r>
          </a:p>
          <a:p>
            <a:pPr lvl="0" algn="just">
              <a:lnSpc>
                <a:spcPct val="90000"/>
              </a:lnSpc>
            </a:pPr>
            <a:r>
              <a:rPr lang="es-MX" sz="2600" dirty="0" smtClean="0">
                <a:latin typeface="Arial" pitchFamily="34" charset="0"/>
                <a:cs typeface="Arial" pitchFamily="34" charset="0"/>
              </a:rPr>
              <a:t>Derecho a participar en los procesos de referéndum, plebiscito, iniciativa popular y revocación de mandato. </a:t>
            </a:r>
          </a:p>
          <a:p>
            <a:pPr algn="just">
              <a:lnSpc>
                <a:spcPct val="90000"/>
              </a:lnSpc>
            </a:pPr>
            <a:r>
              <a:rPr lang="es-MX" sz="2600" dirty="0" smtClean="0">
                <a:latin typeface="Arial" pitchFamily="34" charset="0"/>
                <a:cs typeface="Arial" pitchFamily="34" charset="0"/>
              </a:rPr>
              <a:t>Derecho a impugnar los actos y resoluciones electorales que les afecten y no se ajusten a la Constitución y/o a la leyes vigentes. </a:t>
            </a:r>
          </a:p>
          <a:p>
            <a:pPr algn="just">
              <a:lnSpc>
                <a:spcPct val="90000"/>
              </a:lnSpc>
            </a:pPr>
            <a:r>
              <a:rPr lang="es-MX" sz="2600" dirty="0" smtClean="0">
                <a:latin typeface="Arial" pitchFamily="34" charset="0"/>
                <a:cs typeface="Arial" pitchFamily="34" charset="0"/>
              </a:rPr>
              <a:t>Derecho a expresarse con libertad y tener acceso a la información pública.</a:t>
            </a:r>
          </a:p>
          <a:p>
            <a:pPr lvl="0" algn="just">
              <a:lnSpc>
                <a:spcPct val="90000"/>
              </a:lnSpc>
            </a:pPr>
            <a:r>
              <a:rPr lang="es-MX" sz="2600" dirty="0" smtClean="0">
                <a:latin typeface="Arial" pitchFamily="34" charset="0"/>
                <a:cs typeface="Arial" pitchFamily="34" charset="0"/>
              </a:rPr>
              <a:t>Derecho a participar en la preparación, desarrollo y vigilancia de los procesos electorales. </a:t>
            </a:r>
          </a:p>
          <a:p>
            <a:pPr algn="just">
              <a:lnSpc>
                <a:spcPct val="90000"/>
              </a:lnSpc>
              <a:buNone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 descr="logo IEE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1531788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57049" y="444137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b="1" dirty="0" smtClean="0">
                <a:latin typeface="Arial" pitchFamily="34" charset="0"/>
                <a:cs typeface="Arial" pitchFamily="34" charset="0"/>
              </a:rPr>
              <a:t>Reforma Paridad en Todo</a:t>
            </a:r>
            <a:br>
              <a:rPr lang="es-MX" sz="4000" b="1" dirty="0" smtClean="0">
                <a:latin typeface="Arial" pitchFamily="34" charset="0"/>
                <a:cs typeface="Arial" pitchFamily="34" charset="0"/>
              </a:rPr>
            </a:br>
            <a:r>
              <a:rPr lang="es-MX" sz="4000" b="1" dirty="0" smtClean="0">
                <a:latin typeface="Arial" pitchFamily="34" charset="0"/>
                <a:cs typeface="Arial" pitchFamily="34" charset="0"/>
              </a:rPr>
              <a:t>6 de junio 2019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dirty="0" smtClean="0">
                <a:latin typeface="Arial" pitchFamily="34" charset="0"/>
                <a:cs typeface="Arial" pitchFamily="34" charset="0"/>
              </a:rPr>
            </a:b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uadroTexto 2">
            <a:extLst>
              <a:ext uri="{FF2B5EF4-FFF2-40B4-BE49-F238E27FC236}">
                <a16:creationId xmlns="" xmlns:a16="http://schemas.microsoft.com/office/drawing/2014/main" id="{B1C15991-4974-452F-B084-0529BE2EE41F}"/>
              </a:ext>
            </a:extLst>
          </p:cNvPr>
          <p:cNvSpPr txBox="1">
            <a:spLocks noGrp="1"/>
          </p:cNvSpPr>
          <p:nvPr>
            <p:ph sz="quarter" idx="1"/>
          </p:nvPr>
        </p:nvSpPr>
        <p:spPr>
          <a:xfrm>
            <a:off x="1722364" y="1259253"/>
            <a:ext cx="8596668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800080"/>
              </a:buClr>
            </a:pPr>
            <a:endParaRPr lang="es-MX" sz="2800" b="1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Clr>
                <a:srgbClr val="800080"/>
              </a:buClr>
              <a:buFont typeface="Wingdings" panose="05000000000000000000" pitchFamily="2" charset="2"/>
              <a:buChar char="v"/>
            </a:pPr>
            <a:r>
              <a:rPr lang="es-MX" sz="2800" dirty="0">
                <a:latin typeface="Arial" pitchFamily="34" charset="0"/>
                <a:cs typeface="Arial" pitchFamily="34" charset="0"/>
              </a:rPr>
              <a:t>Gabinetes paritarios en el Ejecutivo Federal y gobiernos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de las entidades 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F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ederativas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Clr>
                <a:srgbClr val="800080"/>
              </a:buClr>
              <a:buNone/>
            </a:pPr>
            <a:endParaRPr lang="es-MX" sz="2800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Clr>
                <a:srgbClr val="800080"/>
              </a:buClr>
              <a:buFont typeface="Wingdings" panose="05000000000000000000" pitchFamily="2" charset="2"/>
              <a:buChar char="v"/>
            </a:pPr>
            <a:r>
              <a:rPr lang="es-MX" sz="2800" dirty="0">
                <a:latin typeface="Arial" pitchFamily="34" charset="0"/>
                <a:cs typeface="Arial" pitchFamily="34" charset="0"/>
              </a:rPr>
              <a:t>En órganos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autónomos conformados colegiadamente;</a:t>
            </a:r>
            <a:endParaRPr lang="es-MX" sz="28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800080"/>
              </a:buClr>
              <a:buNone/>
            </a:pPr>
            <a:endParaRPr lang="es-MX" sz="2800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Clr>
                <a:srgbClr val="800080"/>
              </a:buClr>
              <a:buFont typeface="Wingdings" panose="05000000000000000000" pitchFamily="2" charset="2"/>
              <a:buChar char="v"/>
            </a:pPr>
            <a:r>
              <a:rPr lang="es-MX" sz="2800" dirty="0">
                <a:latin typeface="Arial" pitchFamily="34" charset="0"/>
                <a:cs typeface="Arial" pitchFamily="34" charset="0"/>
              </a:rPr>
              <a:t>En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todas las candidaturas para los cargos 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de elección popular</a:t>
            </a:r>
          </a:p>
          <a:p>
            <a:pPr>
              <a:buClr>
                <a:srgbClr val="800080"/>
              </a:buClr>
            </a:pPr>
            <a:endParaRPr lang="es-MX" sz="2800" dirty="0" smtClean="0">
              <a:latin typeface="Arial" pitchFamily="34" charset="0"/>
              <a:cs typeface="Arial" pitchFamily="34" charset="0"/>
            </a:endParaRPr>
          </a:p>
          <a:p>
            <a:pPr algn="r">
              <a:buClr>
                <a:srgbClr val="800080"/>
              </a:buClr>
            </a:pPr>
            <a:r>
              <a:rPr lang="es-MX" sz="2800" dirty="0" smtClean="0">
                <a:latin typeface="Arial" pitchFamily="34" charset="0"/>
                <a:cs typeface="Arial" pitchFamily="34" charset="0"/>
              </a:rPr>
              <a:t>(Art. 41 CPEUM. Segundo párrafo). 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 descr="logo IEE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1531788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57494" y="361405"/>
            <a:ext cx="8596668" cy="1320800"/>
          </a:xfrm>
        </p:spPr>
        <p:txBody>
          <a:bodyPr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Histórico de Mujeres Electas en Zacatecas 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097280" y="1998618"/>
          <a:ext cx="10254343" cy="3897674"/>
        </p:xfrm>
        <a:graphic>
          <a:graphicData uri="http://schemas.openxmlformats.org/drawingml/2006/table">
            <a:tbl>
              <a:tblPr/>
              <a:tblGrid>
                <a:gridCol w="1854926"/>
                <a:gridCol w="1031965"/>
                <a:gridCol w="966652"/>
                <a:gridCol w="1077550"/>
                <a:gridCol w="950123"/>
                <a:gridCol w="1055161"/>
                <a:gridCol w="992777"/>
                <a:gridCol w="1123406"/>
                <a:gridCol w="1201783"/>
              </a:tblGrid>
              <a:tr h="400515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de Mujeres Electas</a:t>
                      </a:r>
                      <a:endParaRPr lang="es-MX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DFDFD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4095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Proceso Electoral Local</a:t>
                      </a:r>
                      <a:endParaRPr lang="es-MX" sz="3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Diputaciones</a:t>
                      </a:r>
                      <a:endParaRPr lang="es-MX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Presidencias Municipales</a:t>
                      </a:r>
                      <a:endParaRPr lang="es-MX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Sindicaturas</a:t>
                      </a:r>
                      <a:endParaRPr lang="es-MX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Regidurías</a:t>
                      </a:r>
                      <a:endParaRPr lang="es-MX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0064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Mujeres </a:t>
                      </a:r>
                      <a:endParaRPr lang="es-MX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 </a:t>
                      </a:r>
                      <a:endParaRPr lang="es-MX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Mujeres </a:t>
                      </a:r>
                      <a:endParaRPr lang="es-MX" sz="3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 </a:t>
                      </a:r>
                      <a:endParaRPr lang="es-MX" sz="3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Mujeres </a:t>
                      </a:r>
                      <a:endParaRPr lang="es-MX" sz="3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 </a:t>
                      </a:r>
                      <a:endParaRPr lang="es-MX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Mujeres </a:t>
                      </a:r>
                      <a:endParaRPr lang="es-MX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 </a:t>
                      </a:r>
                      <a:endParaRPr lang="es-MX" sz="3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7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PEL 2015-2016</a:t>
                      </a:r>
                      <a:endParaRPr lang="es-MX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endParaRPr lang="es-MX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53.30%</a:t>
                      </a:r>
                      <a:endParaRPr lang="es-MX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endParaRPr lang="es-MX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27.60%</a:t>
                      </a:r>
                      <a:endParaRPr lang="es-MX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</a:t>
                      </a:r>
                      <a:endParaRPr lang="es-MX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72.40%</a:t>
                      </a:r>
                      <a:endParaRPr lang="es-MX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257</a:t>
                      </a:r>
                      <a:endParaRPr lang="es-MX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47.15%</a:t>
                      </a:r>
                      <a:endParaRPr lang="es-MX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9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PEL 2017-2018</a:t>
                      </a:r>
                      <a:endParaRPr lang="es-MX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es-MX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46.70%</a:t>
                      </a:r>
                      <a:endParaRPr lang="es-MX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es-MX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25.90%</a:t>
                      </a:r>
                      <a:endParaRPr lang="es-MX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</a:t>
                      </a:r>
                      <a:endParaRPr lang="es-MX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74.10%</a:t>
                      </a:r>
                      <a:endParaRPr lang="es-MX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285</a:t>
                      </a:r>
                      <a:endParaRPr lang="es-MX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52.48%</a:t>
                      </a:r>
                      <a:endParaRPr lang="es-MX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929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1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PEL 2020-2021</a:t>
                      </a:r>
                      <a:endParaRPr lang="es-MX" sz="3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es-MX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50%</a:t>
                      </a:r>
                      <a:endParaRPr lang="es-MX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es-MX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21%</a:t>
                      </a:r>
                      <a:endParaRPr lang="es-MX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</a:t>
                      </a:r>
                      <a:endParaRPr lang="es-MX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79%</a:t>
                      </a:r>
                      <a:endParaRPr lang="es-MX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324</a:t>
                      </a:r>
                      <a:endParaRPr lang="es-MX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60%</a:t>
                      </a:r>
                      <a:endParaRPr lang="es-MX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4 Imagen" descr="logo IEE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1531788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636336" y="746998"/>
            <a:ext cx="7543087" cy="1440160"/>
          </a:xfrm>
        </p:spPr>
        <p:txBody>
          <a:bodyPr>
            <a:noAutofit/>
          </a:bodyPr>
          <a:lstStyle/>
          <a:p>
            <a:pPr algn="ctr"/>
            <a:r>
              <a:rPr lang="es-MX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Violencia Política contra las Mujeres en Razón de Género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7034" y="3204692"/>
            <a:ext cx="5515526" cy="27042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16480" y="260649"/>
            <a:ext cx="1007960" cy="877900"/>
          </a:xfrm>
          <a:prstGeom prst="rect">
            <a:avLst/>
          </a:prstGeom>
        </p:spPr>
      </p:pic>
      <p:pic>
        <p:nvPicPr>
          <p:cNvPr id="5" name="4 Imagen" descr="logo IEEZ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88640"/>
            <a:ext cx="153178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6377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1420226" y="1451965"/>
            <a:ext cx="9217024" cy="482453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MX" sz="2500" i="1" dirty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Es toda acción u omisión, incluida la tolerancia, basada en elementos de género realizada por una o varias personas o servidores públicos, por sí o a través de terceros, </a:t>
            </a:r>
            <a:r>
              <a:rPr lang="es-MX" sz="2500" i="1" u="sng" dirty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para anular, impedir, limitar, menoscabar, suspender o restringir el ejercicio efectivo de los derechos políticos y electorales de una o varias mujeres</a:t>
            </a:r>
            <a:r>
              <a:rPr lang="es-MX" sz="2500" i="1" dirty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, el acceso al pleno ejercicio de las atribuciones inherentes a su cargo, labor o actividad, el libre desarrollo de la función pública, la toma de decisiones, la libertad de organización; así como el acceso y ejercicio a las prerrogativas, tratándose de precandidaturas, candidaturas, funciones o cargos públicos del mismo tipo</a:t>
            </a:r>
            <a:r>
              <a:rPr lang="es-MX" sz="2500" dirty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es-MX" sz="2100" dirty="0"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  <a:p>
            <a:pPr algn="just"/>
            <a:r>
              <a:rPr lang="es-ES" sz="2100" b="1" dirty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Se entenderá que las acciones u omisiones se basan en elementos de género, cuando se dirijan a una mujer </a:t>
            </a:r>
            <a:r>
              <a:rPr lang="es-ES" sz="2100" b="1" dirty="0" smtClean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precisamente por </a:t>
            </a:r>
            <a:r>
              <a:rPr lang="es-ES" sz="2100" b="1" dirty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su condición de mujer; y que le afecten desproporcionadamente,  o tengan un impacto diferenciado en </a:t>
            </a:r>
            <a:r>
              <a:rPr lang="es-ES" sz="2100" b="1" dirty="0" smtClean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ella</a:t>
            </a:r>
            <a:r>
              <a:rPr lang="es-ES" sz="2100" b="1" dirty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es-ES" sz="2100" b="1" dirty="0" smtClean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con respecto a los hombres </a:t>
            </a:r>
            <a:endParaRPr lang="es-MX" sz="2100" dirty="0"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  <a:p>
            <a:pPr marL="0" indent="0" algn="r">
              <a:buNone/>
            </a:pPr>
            <a:endParaRPr lang="es-MX" sz="1300" dirty="0"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es-MX" sz="1300" dirty="0">
                <a:latin typeface="Arial" pitchFamily="34" charset="0"/>
                <a:cs typeface="Arial" pitchFamily="34" charset="0"/>
              </a:rPr>
              <a:t>Art. 20 Bis. Ley General de Acceso de las Mujeres a una Vida Libre de Violencia.</a:t>
            </a:r>
            <a:r>
              <a:rPr lang="es-MX" sz="1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MX" sz="1300" dirty="0">
              <a:solidFill>
                <a:srgbClr val="FF0000"/>
              </a:solidFill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20470" y="356659"/>
            <a:ext cx="1005927" cy="8779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750720" y="227323"/>
            <a:ext cx="8040893" cy="95410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s-MX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Violencia Política contra las Mujeres en razón de Género</a:t>
            </a:r>
          </a:p>
        </p:txBody>
      </p:sp>
      <p:pic>
        <p:nvPicPr>
          <p:cNvPr id="6" name="5 Imagen" descr="logo IEE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1366029" cy="96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8848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2047243" y="1793437"/>
            <a:ext cx="8064896" cy="50645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En cualquiera de los tipos de violencia reconocidos:</a:t>
            </a:r>
          </a:p>
          <a:p>
            <a:endParaRPr lang="es-MX" sz="2000" dirty="0">
              <a:latin typeface="Arial" pitchFamily="34" charset="0"/>
              <a:cs typeface="Arial" pitchFamily="34" charset="0"/>
            </a:endParaRPr>
          </a:p>
          <a:p>
            <a:r>
              <a:rPr lang="es-MX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I. La violencia psicológica. </a:t>
            </a:r>
            <a:endParaRPr lang="es-MX" sz="2000" dirty="0">
              <a:latin typeface="Arial" pitchFamily="34" charset="0"/>
              <a:cs typeface="Arial" pitchFamily="34" charset="0"/>
            </a:endParaRPr>
          </a:p>
          <a:p>
            <a:r>
              <a:rPr lang="es-MX" sz="2000" b="1" dirty="0">
                <a:latin typeface="Arial" pitchFamily="34" charset="0"/>
                <a:cs typeface="Arial" pitchFamily="34" charset="0"/>
              </a:rPr>
              <a:t>II. La violencia física. </a:t>
            </a:r>
            <a:endParaRPr lang="es-MX" sz="2000" dirty="0">
              <a:latin typeface="Arial" pitchFamily="34" charset="0"/>
              <a:cs typeface="Arial" pitchFamily="34" charset="0"/>
            </a:endParaRPr>
          </a:p>
          <a:p>
            <a:r>
              <a:rPr lang="es-MX" sz="2000" b="1" dirty="0">
                <a:latin typeface="Arial" pitchFamily="34" charset="0"/>
                <a:cs typeface="Arial" pitchFamily="34" charset="0"/>
              </a:rPr>
              <a:t>III. La violencia patrimonial. </a:t>
            </a:r>
            <a:endParaRPr lang="es-MX" sz="2000" dirty="0">
              <a:latin typeface="Arial" pitchFamily="34" charset="0"/>
              <a:cs typeface="Arial" pitchFamily="34" charset="0"/>
            </a:endParaRPr>
          </a:p>
          <a:p>
            <a:r>
              <a:rPr lang="es-MX" sz="2000" b="1" dirty="0">
                <a:latin typeface="Arial" pitchFamily="34" charset="0"/>
                <a:cs typeface="Arial" pitchFamily="34" charset="0"/>
              </a:rPr>
              <a:t>IV. Violencia económica. </a:t>
            </a:r>
            <a:endParaRPr lang="es-MX" sz="2000" dirty="0">
              <a:latin typeface="Arial" pitchFamily="34" charset="0"/>
              <a:cs typeface="Arial" pitchFamily="34" charset="0"/>
            </a:endParaRPr>
          </a:p>
          <a:p>
            <a:r>
              <a:rPr lang="es-MX" sz="2000" b="1" dirty="0">
                <a:latin typeface="Arial" pitchFamily="34" charset="0"/>
                <a:cs typeface="Arial" pitchFamily="34" charset="0"/>
              </a:rPr>
              <a:t>V. La violencia sexual. </a:t>
            </a:r>
            <a:endParaRPr lang="es-MX" sz="2000" dirty="0">
              <a:latin typeface="Arial" pitchFamily="34" charset="0"/>
              <a:cs typeface="Arial" pitchFamily="34" charset="0"/>
            </a:endParaRPr>
          </a:p>
          <a:p>
            <a:r>
              <a:rPr lang="es-MX" sz="2000" b="1" dirty="0">
                <a:latin typeface="Arial" pitchFamily="34" charset="0"/>
                <a:cs typeface="Arial" pitchFamily="34" charset="0"/>
              </a:rPr>
              <a:t>VI. Otras formas análogas que lesionen o sean susceptibles de dañar la dignidad, integridad o libertad de las mujeres.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algn="r">
              <a:buNone/>
            </a:pPr>
            <a:endParaRPr lang="es-MX" sz="2000" dirty="0">
              <a:solidFill>
                <a:schemeClr val="tx1"/>
              </a:solidFill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es-MX" sz="2000" dirty="0">
                <a:solidFill>
                  <a:schemeClr val="tx1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Art. 6. Ley General de Acceso de las Mujeres a una Vida Libre de Violencia. </a:t>
            </a:r>
          </a:p>
          <a:p>
            <a:pPr marL="0" indent="0">
              <a:buNone/>
            </a:pP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798400" y="501644"/>
            <a:ext cx="8136904" cy="98488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es-MX" sz="2800" b="1" dirty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La violencia política contra las mujeres en razón de género puede</a:t>
            </a:r>
            <a:r>
              <a:rPr lang="es-MX" sz="2800" b="1" dirty="0">
                <a:solidFill>
                  <a:srgbClr val="FF000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es-MX" sz="2800" b="1" dirty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manifestarse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28449" y="260649"/>
            <a:ext cx="1005927" cy="877900"/>
          </a:xfrm>
          <a:prstGeom prst="rect">
            <a:avLst/>
          </a:prstGeom>
        </p:spPr>
      </p:pic>
      <p:pic>
        <p:nvPicPr>
          <p:cNvPr id="5" name="4 Imagen" descr="logo IEE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1379476" cy="97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7627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1559347" y="1745432"/>
            <a:ext cx="8160907" cy="5112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200" dirty="0">
                <a:latin typeface="Arial" pitchFamily="34" charset="0"/>
                <a:cs typeface="Arial" pitchFamily="34" charset="0"/>
              </a:rPr>
              <a:t>Puede ser perpetrada por: </a:t>
            </a:r>
            <a:endParaRPr lang="es-MX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200" dirty="0">
                <a:latin typeface="Arial" pitchFamily="34" charset="0"/>
                <a:cs typeface="Arial" pitchFamily="34" charset="0"/>
              </a:rPr>
              <a:t>Los partidos políticos</a:t>
            </a:r>
          </a:p>
          <a:p>
            <a:pPr algn="just"/>
            <a:r>
              <a:rPr lang="es-MX" sz="2200" dirty="0">
                <a:latin typeface="Arial" pitchFamily="34" charset="0"/>
                <a:cs typeface="Arial" pitchFamily="34" charset="0"/>
              </a:rPr>
              <a:t>Agentes estatales</a:t>
            </a:r>
          </a:p>
          <a:p>
            <a:pPr algn="just"/>
            <a:r>
              <a:rPr lang="es-MX" sz="2200" dirty="0">
                <a:latin typeface="Arial" pitchFamily="34" charset="0"/>
                <a:cs typeface="Arial" pitchFamily="34" charset="0"/>
              </a:rPr>
              <a:t>Dirigentes de partidos políticos</a:t>
            </a:r>
          </a:p>
          <a:p>
            <a:pPr algn="just"/>
            <a:r>
              <a:rPr lang="es-MX" sz="2200" dirty="0">
                <a:latin typeface="Arial" pitchFamily="34" charset="0"/>
                <a:cs typeface="Arial" pitchFamily="34" charset="0"/>
              </a:rPr>
              <a:t>Militantes </a:t>
            </a:r>
          </a:p>
          <a:p>
            <a:pPr algn="just"/>
            <a:r>
              <a:rPr lang="es-MX" sz="2200" dirty="0">
                <a:latin typeface="Arial" pitchFamily="34" charset="0"/>
                <a:cs typeface="Arial" pitchFamily="34" charset="0"/>
              </a:rPr>
              <a:t>Simpatizantes </a:t>
            </a:r>
          </a:p>
          <a:p>
            <a:pPr algn="just"/>
            <a:r>
              <a:rPr lang="es-MX" sz="2200" dirty="0">
                <a:latin typeface="Arial" pitchFamily="34" charset="0"/>
                <a:cs typeface="Arial" pitchFamily="34" charset="0"/>
              </a:rPr>
              <a:t>Precandidatas, precandidatos </a:t>
            </a:r>
          </a:p>
          <a:p>
            <a:pPr algn="just"/>
            <a:r>
              <a:rPr lang="es-MX" sz="2200" dirty="0">
                <a:latin typeface="Arial" pitchFamily="34" charset="0"/>
                <a:cs typeface="Arial" pitchFamily="34" charset="0"/>
              </a:rPr>
              <a:t>Candidatas o candidatos</a:t>
            </a:r>
          </a:p>
          <a:p>
            <a:pPr algn="just"/>
            <a:r>
              <a:rPr lang="es-MX" sz="2200" dirty="0">
                <a:latin typeface="Arial" pitchFamily="34" charset="0"/>
                <a:cs typeface="Arial" pitchFamily="34" charset="0"/>
              </a:rPr>
              <a:t>Medios de comunicación y sus integrantes </a:t>
            </a:r>
          </a:p>
          <a:p>
            <a:pPr algn="just"/>
            <a:r>
              <a:rPr lang="es-MX" sz="2200" dirty="0">
                <a:latin typeface="Arial" pitchFamily="34" charset="0"/>
                <a:cs typeface="Arial" pitchFamily="34" charset="0"/>
              </a:rPr>
              <a:t>Colegas de trabajo, o por personas particulares </a:t>
            </a:r>
          </a:p>
          <a:p>
            <a:pPr marL="0" indent="0" algn="r">
              <a:buNone/>
            </a:pPr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es-MX" sz="1200" dirty="0">
                <a:latin typeface="Arial" pitchFamily="34" charset="0"/>
                <a:cs typeface="Arial" pitchFamily="34" charset="0"/>
              </a:rPr>
              <a:t>Art. 20 Bis, tercer párrafo. Ley General de Acceso de las Mujeres a una Vida Libre de Violencia.</a:t>
            </a:r>
            <a:r>
              <a:rPr lang="es-MX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MX" sz="1200" dirty="0">
              <a:solidFill>
                <a:srgbClr val="FF0000"/>
              </a:solidFill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872855" y="580020"/>
            <a:ext cx="7944883" cy="98488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es-MX" sz="2800" b="1" dirty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La violencia política contra las mujeres en razón de género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24459" y="164638"/>
            <a:ext cx="1005927" cy="877900"/>
          </a:xfrm>
          <a:prstGeom prst="rect">
            <a:avLst/>
          </a:prstGeom>
        </p:spPr>
      </p:pic>
      <p:pic>
        <p:nvPicPr>
          <p:cNvPr id="5" name="4 Imagen" descr="logo IEE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1379476" cy="97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8732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9610" y="700864"/>
            <a:ext cx="8232915" cy="1200787"/>
          </a:xfrm>
        </p:spPr>
        <p:txBody>
          <a:bodyPr>
            <a:normAutofit/>
          </a:bodyPr>
          <a:lstStyle/>
          <a:p>
            <a:r>
              <a:rPr lang="es-MX" sz="2400" b="1" dirty="0">
                <a:solidFill>
                  <a:schemeClr val="tx1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La Violencia Política por Razón de Género, se puede expresar a través de las siguientes conductas: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6481" y="260649"/>
            <a:ext cx="1005927" cy="8779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881997" y="1831590"/>
            <a:ext cx="8448939" cy="533991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endParaRPr lang="es-MX" dirty="0">
              <a:solidFill>
                <a:srgbClr val="000000"/>
              </a:solidFill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es-MX" sz="1900" dirty="0" smtClean="0">
                <a:latin typeface="Arial" pitchFamily="34" charset="0"/>
                <a:cs typeface="Arial" pitchFamily="34" charset="0"/>
              </a:rPr>
              <a:t>Ocultar información a las mujeres, con el objetivo de impedir la toma de decisiones y el desarrollo de sus funciones y actividades.</a:t>
            </a:r>
          </a:p>
          <a:p>
            <a:pPr marL="285744" indent="-285744" algn="just">
              <a:buFont typeface="Arial" panose="020B0604020202020204" pitchFamily="34" charset="0"/>
              <a:buChar char="•"/>
            </a:pPr>
            <a:endParaRPr lang="es-MX" sz="1900" dirty="0">
              <a:solidFill>
                <a:srgbClr val="000000"/>
              </a:solidFill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es-MX" sz="1900" dirty="0">
                <a:solidFill>
                  <a:srgbClr val="00000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Divulgar imágenes, mensajes o información privada de una mujer candidata o en funciones, por cualquier medio físico o virtual, con el propósito de desacreditarla, difamarla, denigrarla y poner en entredicho su capacidad o habilidades para la política, con base en estereotipos de género. </a:t>
            </a:r>
          </a:p>
          <a:p>
            <a:pPr marL="285744" indent="-285744" algn="just">
              <a:buFont typeface="Arial" panose="020B0604020202020204" pitchFamily="34" charset="0"/>
              <a:buChar char="•"/>
            </a:pPr>
            <a:endParaRPr lang="es-MX" sz="1900" dirty="0">
              <a:solidFill>
                <a:srgbClr val="000000"/>
              </a:solidFill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es-MX" sz="1900" dirty="0">
                <a:solidFill>
                  <a:srgbClr val="00000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Ejercer violencia física, sexual, simbólica, psicológica, económica o patrimonial contra una mujer en ejercicio de sus derechos políticos. </a:t>
            </a:r>
          </a:p>
          <a:p>
            <a:pPr marL="285744" indent="-285744" algn="just">
              <a:buFont typeface="Arial" panose="020B0604020202020204" pitchFamily="34" charset="0"/>
              <a:buChar char="•"/>
            </a:pPr>
            <a:endParaRPr lang="es-MX" sz="1900" dirty="0">
              <a:solidFill>
                <a:srgbClr val="000000"/>
              </a:solidFill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es-MX" sz="1900" dirty="0">
                <a:solidFill>
                  <a:srgbClr val="00000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Limitar o negar arbitrariamente el uso de cualquier recurso o atribución inherente al cargo político que ocupa la mujer, impidiendo el ejercicio del cargo en condiciones de igualdad.</a:t>
            </a:r>
          </a:p>
          <a:p>
            <a:pPr marL="285744" indent="-285744" algn="just">
              <a:buFont typeface="Arial" panose="020B0604020202020204" pitchFamily="34" charset="0"/>
              <a:buChar char="•"/>
            </a:pPr>
            <a:endParaRPr lang="es-MX" dirty="0">
              <a:solidFill>
                <a:srgbClr val="000000"/>
              </a:solidFill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  <a:p>
            <a:endParaRPr lang="es-MX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 descr="logo IEE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153178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23141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3380</TotalTime>
  <Words>1219</Words>
  <Application>Microsoft Office PowerPoint</Application>
  <PresentationFormat>Personalizado</PresentationFormat>
  <Paragraphs>175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Mirador</vt:lpstr>
      <vt:lpstr>   Taller Capacitación en Gobernanza Local con Perspectiva de Género para Mujeres Electas en PEL Zacatecas 20-21  </vt:lpstr>
      <vt:lpstr>Derechos políticos y electorales  </vt:lpstr>
      <vt:lpstr>Reforma Paridad en Todo 6 de junio 2019   </vt:lpstr>
      <vt:lpstr>Histórico de Mujeres Electas en Zacatecas </vt:lpstr>
      <vt:lpstr>Violencia Política contra las Mujeres en Razón de Género</vt:lpstr>
      <vt:lpstr>Diapositiva 6</vt:lpstr>
      <vt:lpstr>Diapositiva 7</vt:lpstr>
      <vt:lpstr>Diapositiva 8</vt:lpstr>
      <vt:lpstr>La Violencia Política por Razón de Género, se puede expresar a través de las siguientes conductas:</vt:lpstr>
      <vt:lpstr>Diapositiva 10</vt:lpstr>
      <vt:lpstr>Diapositiva 11</vt:lpstr>
      <vt:lpstr>Diapositiva 12</vt:lpstr>
      <vt:lpstr>Diapositiva 13</vt:lpstr>
      <vt:lpstr>El Procedimiento Especial Sancionador para la Atención de la Violencia Política contra las Mujeres en Razón de Género . PES</vt:lpstr>
      <vt:lpstr>Diapositiva 15</vt:lpstr>
      <vt:lpstr>Las Medidas Cautelares en casos de VPCMG</vt:lpstr>
      <vt:lpstr>Diapositiva 17</vt:lpstr>
      <vt:lpstr>  Gracias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de Monitoreo de Medios con Perspectiva de Género. Violencia y Estereotipos. Proceso Electoral 2020-2021</dc:title>
  <dc:creator>Viviana</dc:creator>
  <cp:lastModifiedBy>DEPG IEEZ</cp:lastModifiedBy>
  <cp:revision>186</cp:revision>
  <dcterms:created xsi:type="dcterms:W3CDTF">2020-12-14T17:59:08Z</dcterms:created>
  <dcterms:modified xsi:type="dcterms:W3CDTF">2021-11-03T19:43:45Z</dcterms:modified>
</cp:coreProperties>
</file>